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59" r:id="rId6"/>
    <p:sldId id="276" r:id="rId7"/>
    <p:sldId id="275" r:id="rId8"/>
    <p:sldId id="268" r:id="rId9"/>
    <p:sldId id="272" r:id="rId10"/>
    <p:sldId id="278" r:id="rId11"/>
    <p:sldId id="261" r:id="rId12"/>
    <p:sldId id="263" r:id="rId13"/>
    <p:sldId id="264" r:id="rId14"/>
    <p:sldId id="265" r:id="rId15"/>
    <p:sldId id="266" r:id="rId16"/>
    <p:sldId id="267" r:id="rId17"/>
    <p:sldId id="258" r:id="rId18"/>
    <p:sldId id="269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95AD5E6-4450-4D26-AB43-9F0CF8DC993C}">
          <p14:sldIdLst>
            <p14:sldId id="256"/>
          </p14:sldIdLst>
        </p14:section>
        <p14:section name="Úvod" id="{8855DD04-B4E2-48B5-8278-A2FFCEBAF4C4}">
          <p14:sldIdLst>
            <p14:sldId id="259"/>
            <p14:sldId id="276"/>
            <p14:sldId id="275"/>
          </p14:sldIdLst>
        </p14:section>
        <p14:section name="jak počítáme činnost" id="{9EDBAC6B-AD1A-45AC-84F0-BB1CACFF0B94}">
          <p14:sldIdLst>
            <p14:sldId id="268"/>
            <p14:sldId id="272"/>
            <p14:sldId id="278"/>
          </p14:sldIdLst>
        </p14:section>
        <p14:section name="praktické ukázky" id="{00B421A6-24F6-46F5-B26F-23D03676042B}">
          <p14:sldIdLst>
            <p14:sldId id="261"/>
            <p14:sldId id="263"/>
            <p14:sldId id="264"/>
            <p14:sldId id="265"/>
            <p14:sldId id="266"/>
            <p14:sldId id="267"/>
            <p14:sldId id="25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AC40C0-9F59-251E-C3A0-1C23131F64E5}" name="Lucie Štěrbová" initials="LŠ" userId="S::383080@muni.cz::57d9164a-2fed-4c3d-b60a-a01a19360f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96B1BF-83C2-434F-8B66-7738ADBEC90B}" v="2" dt="2025-12-01T22:11:49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10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A5579-A1A9-4C00-ACAB-3427F49DB0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E18D4C-4203-4EE2-9C31-281BD63161EA}">
      <dgm:prSet phldrT="[Text]" phldr="0" custT="1"/>
      <dgm:spPr/>
      <dgm:t>
        <a:bodyPr/>
        <a:lstStyle/>
        <a:p>
          <a:pPr rtl="0"/>
          <a:r>
            <a:rPr lang="cs-CZ">
              <a:latin typeface="Arial"/>
            </a:rPr>
            <a:t>Kniha</a:t>
          </a:r>
          <a:br>
            <a:rPr lang="cs-CZ" sz="1800">
              <a:latin typeface="Arial"/>
            </a:rPr>
          </a:br>
          <a:r>
            <a:rPr lang="cs-CZ" sz="1200">
              <a:latin typeface="Arial"/>
            </a:rPr>
            <a:t>(3 kapitoly)</a:t>
          </a:r>
          <a:endParaRPr lang="cs-CZ" sz="1200"/>
        </a:p>
      </dgm:t>
    </dgm:pt>
    <dgm:pt modelId="{FF0E1AF6-1319-4723-AB7B-0755772BDBBC}" type="parTrans" cxnId="{432057CE-074C-4051-9FF1-7037D9670959}">
      <dgm:prSet/>
      <dgm:spPr/>
      <dgm:t>
        <a:bodyPr/>
        <a:lstStyle/>
        <a:p>
          <a:endParaRPr lang="cs-CZ"/>
        </a:p>
      </dgm:t>
    </dgm:pt>
    <dgm:pt modelId="{3877FBF0-28DB-43A9-BFF8-EF87BF401458}" type="sibTrans" cxnId="{432057CE-074C-4051-9FF1-7037D9670959}">
      <dgm:prSet/>
      <dgm:spPr/>
      <dgm:t>
        <a:bodyPr/>
        <a:lstStyle/>
        <a:p>
          <a:endParaRPr lang="cs-CZ"/>
        </a:p>
      </dgm:t>
    </dgm:pt>
    <dgm:pt modelId="{73DEE78B-2405-48A6-BC2E-583AB1DCEB01}">
      <dgm:prSet phldrT="[Text]" phldr="0"/>
      <dgm:spPr>
        <a:solidFill>
          <a:schemeClr val="accent6"/>
        </a:solidFill>
      </dgm:spPr>
      <dgm:t>
        <a:bodyPr/>
        <a:lstStyle/>
        <a:p>
          <a:pPr rtl="0"/>
          <a:r>
            <a:rPr lang="cs-CZ">
              <a:latin typeface="Arial"/>
            </a:rPr>
            <a:t>Titulní strana</a:t>
          </a:r>
          <a:endParaRPr lang="cs-CZ"/>
        </a:p>
      </dgm:t>
    </dgm:pt>
    <dgm:pt modelId="{03F088C3-B0DE-4CF8-8F69-54EAAE98B0FA}" type="parTrans" cxnId="{3238A0A8-28F3-4BF1-96EB-C05B43D5DDB7}">
      <dgm:prSet/>
      <dgm:spPr/>
      <dgm:t>
        <a:bodyPr/>
        <a:lstStyle/>
        <a:p>
          <a:endParaRPr lang="cs-CZ"/>
        </a:p>
      </dgm:t>
    </dgm:pt>
    <dgm:pt modelId="{CB095004-D824-4417-8C24-CF30DA8CD05B}" type="sibTrans" cxnId="{3238A0A8-28F3-4BF1-96EB-C05B43D5DDB7}">
      <dgm:prSet/>
      <dgm:spPr/>
      <dgm:t>
        <a:bodyPr/>
        <a:lstStyle/>
        <a:p>
          <a:endParaRPr lang="cs-CZ"/>
        </a:p>
      </dgm:t>
    </dgm:pt>
    <dgm:pt modelId="{2F87B740-D52B-4ED8-91A0-77FC62694569}">
      <dgm:prSet phldrT="[Text]" phldr="0" custT="1"/>
      <dgm:spPr/>
      <dgm:t>
        <a:bodyPr/>
        <a:lstStyle/>
        <a:p>
          <a:pPr rtl="0"/>
          <a:r>
            <a:rPr lang="cs-CZ">
              <a:latin typeface="Arial"/>
            </a:rPr>
            <a:t>Kniha</a:t>
          </a:r>
          <a:br>
            <a:rPr lang="cs-CZ">
              <a:latin typeface="Arial"/>
            </a:rPr>
          </a:br>
          <a:r>
            <a:rPr lang="cs-CZ" sz="1200">
              <a:latin typeface="Arial"/>
            </a:rPr>
            <a:t>(3 kapitoly)</a:t>
          </a:r>
          <a:endParaRPr lang="cs-CZ" sz="1200"/>
        </a:p>
      </dgm:t>
    </dgm:pt>
    <dgm:pt modelId="{B94FEC27-79F1-4855-BDD3-518DF146F386}" type="parTrans" cxnId="{67DBD1E3-5D79-4FE2-85AB-D207DD273609}">
      <dgm:prSet/>
      <dgm:spPr/>
      <dgm:t>
        <a:bodyPr/>
        <a:lstStyle/>
        <a:p>
          <a:endParaRPr lang="cs-CZ"/>
        </a:p>
      </dgm:t>
    </dgm:pt>
    <dgm:pt modelId="{C2C8D03B-1D62-4AF9-AF42-CCA7F543A613}" type="sibTrans" cxnId="{67DBD1E3-5D79-4FE2-85AB-D207DD273609}">
      <dgm:prSet/>
      <dgm:spPr/>
      <dgm:t>
        <a:bodyPr/>
        <a:lstStyle/>
        <a:p>
          <a:endParaRPr lang="cs-CZ"/>
        </a:p>
      </dgm:t>
    </dgm:pt>
    <dgm:pt modelId="{9CAE5C4F-4E17-4EA1-9AF8-D91440F421E2}">
      <dgm:prSet phldr="0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cs-CZ">
              <a:latin typeface="Arial"/>
            </a:rPr>
            <a:t>Odevzdání úkolu</a:t>
          </a:r>
        </a:p>
      </dgm:t>
    </dgm:pt>
    <dgm:pt modelId="{B50BBDD8-DE89-4EB6-B0F7-4D83C4D51122}" type="parTrans" cxnId="{BDFA4486-EDB2-40E0-B731-8467FF94114D}">
      <dgm:prSet/>
      <dgm:spPr/>
      <dgm:t>
        <a:bodyPr/>
        <a:lstStyle/>
        <a:p>
          <a:endParaRPr lang="cs-CZ"/>
        </a:p>
      </dgm:t>
    </dgm:pt>
    <dgm:pt modelId="{B1B67944-EB9E-4EBE-8574-10A009AEE5C5}" type="sibTrans" cxnId="{BDFA4486-EDB2-40E0-B731-8467FF94114D}">
      <dgm:prSet/>
      <dgm:spPr/>
      <dgm:t>
        <a:bodyPr/>
        <a:lstStyle/>
        <a:p>
          <a:endParaRPr lang="cs-CZ"/>
        </a:p>
      </dgm:t>
    </dgm:pt>
    <dgm:pt modelId="{20CC68F6-FBA3-44EA-BB97-02A4D806B81A}" type="pres">
      <dgm:prSet presAssocID="{C8EA5579-A1A9-4C00-ACAB-3427F49DB06D}" presName="Name0" presStyleCnt="0">
        <dgm:presLayoutVars>
          <dgm:dir/>
          <dgm:animLvl val="lvl"/>
          <dgm:resizeHandles val="exact"/>
        </dgm:presLayoutVars>
      </dgm:prSet>
      <dgm:spPr/>
    </dgm:pt>
    <dgm:pt modelId="{67814F85-59CF-4D4E-B85A-066A8C21F0B2}" type="pres">
      <dgm:prSet presAssocID="{D6E18D4C-4203-4EE2-9C31-281BD63161E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D2BF079-BE57-4CFE-BDF0-76E22CF377EA}" type="pres">
      <dgm:prSet presAssocID="{3877FBF0-28DB-43A9-BFF8-EF87BF401458}" presName="parTxOnlySpace" presStyleCnt="0"/>
      <dgm:spPr/>
    </dgm:pt>
    <dgm:pt modelId="{45A3E97A-691F-41A5-B553-B44B12456720}" type="pres">
      <dgm:prSet presAssocID="{73DEE78B-2405-48A6-BC2E-583AB1DCEB0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8FDBCF-FBB3-4440-BAB3-44DB59EE100D}" type="pres">
      <dgm:prSet presAssocID="{CB095004-D824-4417-8C24-CF30DA8CD05B}" presName="parTxOnlySpace" presStyleCnt="0"/>
      <dgm:spPr/>
    </dgm:pt>
    <dgm:pt modelId="{66D8881C-9C4B-4136-9FF4-CDBB8B443216}" type="pres">
      <dgm:prSet presAssocID="{2F87B740-D52B-4ED8-91A0-77FC6269456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42356C-2089-4B08-9C44-5EFF162FA2AF}" type="pres">
      <dgm:prSet presAssocID="{C2C8D03B-1D62-4AF9-AF42-CCA7F543A613}" presName="parTxOnlySpace" presStyleCnt="0"/>
      <dgm:spPr/>
    </dgm:pt>
    <dgm:pt modelId="{FA661B6F-E935-489C-8472-BBC879CF895A}" type="pres">
      <dgm:prSet presAssocID="{9CAE5C4F-4E17-4EA1-9AF8-D91440F421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BB5903-8D98-4835-A6B7-149CB2732435}" type="presOf" srcId="{C8EA5579-A1A9-4C00-ACAB-3427F49DB06D}" destId="{20CC68F6-FBA3-44EA-BB97-02A4D806B81A}" srcOrd="0" destOrd="0" presId="urn:microsoft.com/office/officeart/2005/8/layout/chevron1"/>
    <dgm:cxn modelId="{0F46723E-3D80-4D38-80DC-6D36FF1D288B}" type="presOf" srcId="{D6E18D4C-4203-4EE2-9C31-281BD63161EA}" destId="{67814F85-59CF-4D4E-B85A-066A8C21F0B2}" srcOrd="0" destOrd="0" presId="urn:microsoft.com/office/officeart/2005/8/layout/chevron1"/>
    <dgm:cxn modelId="{9982794B-4908-443F-9E97-6D4C2ECF05D8}" type="presOf" srcId="{2F87B740-D52B-4ED8-91A0-77FC62694569}" destId="{66D8881C-9C4B-4136-9FF4-CDBB8B443216}" srcOrd="0" destOrd="0" presId="urn:microsoft.com/office/officeart/2005/8/layout/chevron1"/>
    <dgm:cxn modelId="{3075A07C-42B2-4A41-BB49-B65B9B0308A8}" type="presOf" srcId="{73DEE78B-2405-48A6-BC2E-583AB1DCEB01}" destId="{45A3E97A-691F-41A5-B553-B44B12456720}" srcOrd="0" destOrd="0" presId="urn:microsoft.com/office/officeart/2005/8/layout/chevron1"/>
    <dgm:cxn modelId="{BDFA4486-EDB2-40E0-B731-8467FF94114D}" srcId="{C8EA5579-A1A9-4C00-ACAB-3427F49DB06D}" destId="{9CAE5C4F-4E17-4EA1-9AF8-D91440F421E2}" srcOrd="3" destOrd="0" parTransId="{B50BBDD8-DE89-4EB6-B0F7-4D83C4D51122}" sibTransId="{B1B67944-EB9E-4EBE-8574-10A009AEE5C5}"/>
    <dgm:cxn modelId="{01306392-86B5-4CA1-B820-E12269230741}" type="presOf" srcId="{9CAE5C4F-4E17-4EA1-9AF8-D91440F421E2}" destId="{FA661B6F-E935-489C-8472-BBC879CF895A}" srcOrd="0" destOrd="0" presId="urn:microsoft.com/office/officeart/2005/8/layout/chevron1"/>
    <dgm:cxn modelId="{3238A0A8-28F3-4BF1-96EB-C05B43D5DDB7}" srcId="{C8EA5579-A1A9-4C00-ACAB-3427F49DB06D}" destId="{73DEE78B-2405-48A6-BC2E-583AB1DCEB01}" srcOrd="1" destOrd="0" parTransId="{03F088C3-B0DE-4CF8-8F69-54EAAE98B0FA}" sibTransId="{CB095004-D824-4417-8C24-CF30DA8CD05B}"/>
    <dgm:cxn modelId="{432057CE-074C-4051-9FF1-7037D9670959}" srcId="{C8EA5579-A1A9-4C00-ACAB-3427F49DB06D}" destId="{D6E18D4C-4203-4EE2-9C31-281BD63161EA}" srcOrd="0" destOrd="0" parTransId="{FF0E1AF6-1319-4723-AB7B-0755772BDBBC}" sibTransId="{3877FBF0-28DB-43A9-BFF8-EF87BF401458}"/>
    <dgm:cxn modelId="{67DBD1E3-5D79-4FE2-85AB-D207DD273609}" srcId="{C8EA5579-A1A9-4C00-ACAB-3427F49DB06D}" destId="{2F87B740-D52B-4ED8-91A0-77FC62694569}" srcOrd="2" destOrd="0" parTransId="{B94FEC27-79F1-4855-BDD3-518DF146F386}" sibTransId="{C2C8D03B-1D62-4AF9-AF42-CCA7F543A613}"/>
    <dgm:cxn modelId="{AF41DC5D-9A79-41E9-9921-55B09245373F}" type="presParOf" srcId="{20CC68F6-FBA3-44EA-BB97-02A4D806B81A}" destId="{67814F85-59CF-4D4E-B85A-066A8C21F0B2}" srcOrd="0" destOrd="0" presId="urn:microsoft.com/office/officeart/2005/8/layout/chevron1"/>
    <dgm:cxn modelId="{35EBB172-36B4-45CB-AD2A-0D6569BFDC6F}" type="presParOf" srcId="{20CC68F6-FBA3-44EA-BB97-02A4D806B81A}" destId="{3D2BF079-BE57-4CFE-BDF0-76E22CF377EA}" srcOrd="1" destOrd="0" presId="urn:microsoft.com/office/officeart/2005/8/layout/chevron1"/>
    <dgm:cxn modelId="{7F0C5AF3-FAAA-4AB4-9CA7-28D0F43B510E}" type="presParOf" srcId="{20CC68F6-FBA3-44EA-BB97-02A4D806B81A}" destId="{45A3E97A-691F-41A5-B553-B44B12456720}" srcOrd="2" destOrd="0" presId="urn:microsoft.com/office/officeart/2005/8/layout/chevron1"/>
    <dgm:cxn modelId="{7C3797C0-BC2A-4148-80DB-5E4F4D4C88A4}" type="presParOf" srcId="{20CC68F6-FBA3-44EA-BB97-02A4D806B81A}" destId="{F58FDBCF-FBB3-4440-BAB3-44DB59EE100D}" srcOrd="3" destOrd="0" presId="urn:microsoft.com/office/officeart/2005/8/layout/chevron1"/>
    <dgm:cxn modelId="{341E98FF-FD55-4F7A-9E0F-3C813FCAA45B}" type="presParOf" srcId="{20CC68F6-FBA3-44EA-BB97-02A4D806B81A}" destId="{66D8881C-9C4B-4136-9FF4-CDBB8B443216}" srcOrd="4" destOrd="0" presId="urn:microsoft.com/office/officeart/2005/8/layout/chevron1"/>
    <dgm:cxn modelId="{E5CDA5E1-5784-4FA6-BA7F-4BA9DE6AACAF}" type="presParOf" srcId="{20CC68F6-FBA3-44EA-BB97-02A4D806B81A}" destId="{A042356C-2089-4B08-9C44-5EFF162FA2AF}" srcOrd="5" destOrd="0" presId="urn:microsoft.com/office/officeart/2005/8/layout/chevron1"/>
    <dgm:cxn modelId="{44912E20-F892-424A-8A47-B81DE01D70F8}" type="presParOf" srcId="{20CC68F6-FBA3-44EA-BB97-02A4D806B81A}" destId="{FA661B6F-E935-489C-8472-BBC879CF895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A5579-A1A9-4C00-ACAB-3427F49DB06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6E18D4C-4203-4EE2-9C31-281BD63161EA}">
      <dgm:prSet phldrT="[Text]" phldr="0" custT="1"/>
      <dgm:spPr/>
      <dgm:t>
        <a:bodyPr/>
        <a:lstStyle/>
        <a:p>
          <a:pPr rtl="0"/>
          <a:r>
            <a:rPr lang="cs-CZ">
              <a:latin typeface="Arial"/>
            </a:rPr>
            <a:t>Kniha</a:t>
          </a:r>
          <a:br>
            <a:rPr lang="cs-CZ" sz="1800">
              <a:latin typeface="Arial"/>
            </a:rPr>
          </a:br>
          <a:r>
            <a:rPr lang="cs-CZ" sz="1200">
              <a:latin typeface="Arial"/>
            </a:rPr>
            <a:t>(3 kapitoly)</a:t>
          </a:r>
          <a:endParaRPr lang="cs-CZ" sz="1200"/>
        </a:p>
      </dgm:t>
    </dgm:pt>
    <dgm:pt modelId="{FF0E1AF6-1319-4723-AB7B-0755772BDBBC}" type="parTrans" cxnId="{432057CE-074C-4051-9FF1-7037D9670959}">
      <dgm:prSet/>
      <dgm:spPr/>
      <dgm:t>
        <a:bodyPr/>
        <a:lstStyle/>
        <a:p>
          <a:endParaRPr lang="cs-CZ"/>
        </a:p>
      </dgm:t>
    </dgm:pt>
    <dgm:pt modelId="{3877FBF0-28DB-43A9-BFF8-EF87BF401458}" type="sibTrans" cxnId="{432057CE-074C-4051-9FF1-7037D9670959}">
      <dgm:prSet/>
      <dgm:spPr/>
      <dgm:t>
        <a:bodyPr/>
        <a:lstStyle/>
        <a:p>
          <a:endParaRPr lang="cs-CZ"/>
        </a:p>
      </dgm:t>
    </dgm:pt>
    <dgm:pt modelId="{73DEE78B-2405-48A6-BC2E-583AB1DCEB01}">
      <dgm:prSet phldrT="[Text]" phldr="0"/>
      <dgm:spPr>
        <a:solidFill>
          <a:schemeClr val="accent6"/>
        </a:solidFill>
      </dgm:spPr>
      <dgm:t>
        <a:bodyPr/>
        <a:lstStyle/>
        <a:p>
          <a:pPr rtl="0"/>
          <a:r>
            <a:rPr lang="cs-CZ">
              <a:latin typeface="Arial"/>
            </a:rPr>
            <a:t>Titulní strana</a:t>
          </a:r>
          <a:endParaRPr lang="cs-CZ"/>
        </a:p>
      </dgm:t>
    </dgm:pt>
    <dgm:pt modelId="{03F088C3-B0DE-4CF8-8F69-54EAAE98B0FA}" type="parTrans" cxnId="{3238A0A8-28F3-4BF1-96EB-C05B43D5DDB7}">
      <dgm:prSet/>
      <dgm:spPr/>
      <dgm:t>
        <a:bodyPr/>
        <a:lstStyle/>
        <a:p>
          <a:endParaRPr lang="cs-CZ"/>
        </a:p>
      </dgm:t>
    </dgm:pt>
    <dgm:pt modelId="{CB095004-D824-4417-8C24-CF30DA8CD05B}" type="sibTrans" cxnId="{3238A0A8-28F3-4BF1-96EB-C05B43D5DDB7}">
      <dgm:prSet/>
      <dgm:spPr/>
      <dgm:t>
        <a:bodyPr/>
        <a:lstStyle/>
        <a:p>
          <a:endParaRPr lang="cs-CZ"/>
        </a:p>
      </dgm:t>
    </dgm:pt>
    <dgm:pt modelId="{2F87B740-D52B-4ED8-91A0-77FC62694569}">
      <dgm:prSet phldrT="[Text]" phldr="0" custT="1"/>
      <dgm:spPr/>
      <dgm:t>
        <a:bodyPr/>
        <a:lstStyle/>
        <a:p>
          <a:pPr rtl="0"/>
          <a:r>
            <a:rPr lang="cs-CZ">
              <a:latin typeface="Arial"/>
            </a:rPr>
            <a:t>Kniha</a:t>
          </a:r>
          <a:br>
            <a:rPr lang="cs-CZ">
              <a:latin typeface="Arial"/>
            </a:rPr>
          </a:br>
          <a:r>
            <a:rPr lang="cs-CZ" sz="1200">
              <a:latin typeface="Arial"/>
            </a:rPr>
            <a:t>(3 kapitoly)</a:t>
          </a:r>
          <a:endParaRPr lang="cs-CZ" sz="1200"/>
        </a:p>
      </dgm:t>
    </dgm:pt>
    <dgm:pt modelId="{B94FEC27-79F1-4855-BDD3-518DF146F386}" type="parTrans" cxnId="{67DBD1E3-5D79-4FE2-85AB-D207DD273609}">
      <dgm:prSet/>
      <dgm:spPr/>
      <dgm:t>
        <a:bodyPr/>
        <a:lstStyle/>
        <a:p>
          <a:endParaRPr lang="cs-CZ"/>
        </a:p>
      </dgm:t>
    </dgm:pt>
    <dgm:pt modelId="{C2C8D03B-1D62-4AF9-AF42-CCA7F543A613}" type="sibTrans" cxnId="{67DBD1E3-5D79-4FE2-85AB-D207DD273609}">
      <dgm:prSet/>
      <dgm:spPr/>
      <dgm:t>
        <a:bodyPr/>
        <a:lstStyle/>
        <a:p>
          <a:endParaRPr lang="cs-CZ"/>
        </a:p>
      </dgm:t>
    </dgm:pt>
    <dgm:pt modelId="{9CAE5C4F-4E17-4EA1-9AF8-D91440F421E2}">
      <dgm:prSet phldr="0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cs-CZ">
              <a:latin typeface="Arial"/>
            </a:rPr>
            <a:t>Odevzdání úkolu</a:t>
          </a:r>
        </a:p>
      </dgm:t>
    </dgm:pt>
    <dgm:pt modelId="{B50BBDD8-DE89-4EB6-B0F7-4D83C4D51122}" type="parTrans" cxnId="{BDFA4486-EDB2-40E0-B731-8467FF94114D}">
      <dgm:prSet/>
      <dgm:spPr/>
      <dgm:t>
        <a:bodyPr/>
        <a:lstStyle/>
        <a:p>
          <a:endParaRPr lang="cs-CZ"/>
        </a:p>
      </dgm:t>
    </dgm:pt>
    <dgm:pt modelId="{B1B67944-EB9E-4EBE-8574-10A009AEE5C5}" type="sibTrans" cxnId="{BDFA4486-EDB2-40E0-B731-8467FF94114D}">
      <dgm:prSet/>
      <dgm:spPr/>
      <dgm:t>
        <a:bodyPr/>
        <a:lstStyle/>
        <a:p>
          <a:endParaRPr lang="cs-CZ"/>
        </a:p>
      </dgm:t>
    </dgm:pt>
    <dgm:pt modelId="{20CC68F6-FBA3-44EA-BB97-02A4D806B81A}" type="pres">
      <dgm:prSet presAssocID="{C8EA5579-A1A9-4C00-ACAB-3427F49DB06D}" presName="Name0" presStyleCnt="0">
        <dgm:presLayoutVars>
          <dgm:dir/>
          <dgm:animLvl val="lvl"/>
          <dgm:resizeHandles val="exact"/>
        </dgm:presLayoutVars>
      </dgm:prSet>
      <dgm:spPr/>
    </dgm:pt>
    <dgm:pt modelId="{67814F85-59CF-4D4E-B85A-066A8C21F0B2}" type="pres">
      <dgm:prSet presAssocID="{D6E18D4C-4203-4EE2-9C31-281BD63161E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D2BF079-BE57-4CFE-BDF0-76E22CF377EA}" type="pres">
      <dgm:prSet presAssocID="{3877FBF0-28DB-43A9-BFF8-EF87BF401458}" presName="parTxOnlySpace" presStyleCnt="0"/>
      <dgm:spPr/>
    </dgm:pt>
    <dgm:pt modelId="{45A3E97A-691F-41A5-B553-B44B12456720}" type="pres">
      <dgm:prSet presAssocID="{73DEE78B-2405-48A6-BC2E-583AB1DCEB0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8FDBCF-FBB3-4440-BAB3-44DB59EE100D}" type="pres">
      <dgm:prSet presAssocID="{CB095004-D824-4417-8C24-CF30DA8CD05B}" presName="parTxOnlySpace" presStyleCnt="0"/>
      <dgm:spPr/>
    </dgm:pt>
    <dgm:pt modelId="{66D8881C-9C4B-4136-9FF4-CDBB8B443216}" type="pres">
      <dgm:prSet presAssocID="{2F87B740-D52B-4ED8-91A0-77FC6269456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42356C-2089-4B08-9C44-5EFF162FA2AF}" type="pres">
      <dgm:prSet presAssocID="{C2C8D03B-1D62-4AF9-AF42-CCA7F543A613}" presName="parTxOnlySpace" presStyleCnt="0"/>
      <dgm:spPr/>
    </dgm:pt>
    <dgm:pt modelId="{FA661B6F-E935-489C-8472-BBC879CF895A}" type="pres">
      <dgm:prSet presAssocID="{9CAE5C4F-4E17-4EA1-9AF8-D91440F421E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BB5903-8D98-4835-A6B7-149CB2732435}" type="presOf" srcId="{C8EA5579-A1A9-4C00-ACAB-3427F49DB06D}" destId="{20CC68F6-FBA3-44EA-BB97-02A4D806B81A}" srcOrd="0" destOrd="0" presId="urn:microsoft.com/office/officeart/2005/8/layout/chevron1"/>
    <dgm:cxn modelId="{0F46723E-3D80-4D38-80DC-6D36FF1D288B}" type="presOf" srcId="{D6E18D4C-4203-4EE2-9C31-281BD63161EA}" destId="{67814F85-59CF-4D4E-B85A-066A8C21F0B2}" srcOrd="0" destOrd="0" presId="urn:microsoft.com/office/officeart/2005/8/layout/chevron1"/>
    <dgm:cxn modelId="{9982794B-4908-443F-9E97-6D4C2ECF05D8}" type="presOf" srcId="{2F87B740-D52B-4ED8-91A0-77FC62694569}" destId="{66D8881C-9C4B-4136-9FF4-CDBB8B443216}" srcOrd="0" destOrd="0" presId="urn:microsoft.com/office/officeart/2005/8/layout/chevron1"/>
    <dgm:cxn modelId="{3075A07C-42B2-4A41-BB49-B65B9B0308A8}" type="presOf" srcId="{73DEE78B-2405-48A6-BC2E-583AB1DCEB01}" destId="{45A3E97A-691F-41A5-B553-B44B12456720}" srcOrd="0" destOrd="0" presId="urn:microsoft.com/office/officeart/2005/8/layout/chevron1"/>
    <dgm:cxn modelId="{BDFA4486-EDB2-40E0-B731-8467FF94114D}" srcId="{C8EA5579-A1A9-4C00-ACAB-3427F49DB06D}" destId="{9CAE5C4F-4E17-4EA1-9AF8-D91440F421E2}" srcOrd="3" destOrd="0" parTransId="{B50BBDD8-DE89-4EB6-B0F7-4D83C4D51122}" sibTransId="{B1B67944-EB9E-4EBE-8574-10A009AEE5C5}"/>
    <dgm:cxn modelId="{01306392-86B5-4CA1-B820-E12269230741}" type="presOf" srcId="{9CAE5C4F-4E17-4EA1-9AF8-D91440F421E2}" destId="{FA661B6F-E935-489C-8472-BBC879CF895A}" srcOrd="0" destOrd="0" presId="urn:microsoft.com/office/officeart/2005/8/layout/chevron1"/>
    <dgm:cxn modelId="{3238A0A8-28F3-4BF1-96EB-C05B43D5DDB7}" srcId="{C8EA5579-A1A9-4C00-ACAB-3427F49DB06D}" destId="{73DEE78B-2405-48A6-BC2E-583AB1DCEB01}" srcOrd="1" destOrd="0" parTransId="{03F088C3-B0DE-4CF8-8F69-54EAAE98B0FA}" sibTransId="{CB095004-D824-4417-8C24-CF30DA8CD05B}"/>
    <dgm:cxn modelId="{432057CE-074C-4051-9FF1-7037D9670959}" srcId="{C8EA5579-A1A9-4C00-ACAB-3427F49DB06D}" destId="{D6E18D4C-4203-4EE2-9C31-281BD63161EA}" srcOrd="0" destOrd="0" parTransId="{FF0E1AF6-1319-4723-AB7B-0755772BDBBC}" sibTransId="{3877FBF0-28DB-43A9-BFF8-EF87BF401458}"/>
    <dgm:cxn modelId="{67DBD1E3-5D79-4FE2-85AB-D207DD273609}" srcId="{C8EA5579-A1A9-4C00-ACAB-3427F49DB06D}" destId="{2F87B740-D52B-4ED8-91A0-77FC62694569}" srcOrd="2" destOrd="0" parTransId="{B94FEC27-79F1-4855-BDD3-518DF146F386}" sibTransId="{C2C8D03B-1D62-4AF9-AF42-CCA7F543A613}"/>
    <dgm:cxn modelId="{AF41DC5D-9A79-41E9-9921-55B09245373F}" type="presParOf" srcId="{20CC68F6-FBA3-44EA-BB97-02A4D806B81A}" destId="{67814F85-59CF-4D4E-B85A-066A8C21F0B2}" srcOrd="0" destOrd="0" presId="urn:microsoft.com/office/officeart/2005/8/layout/chevron1"/>
    <dgm:cxn modelId="{35EBB172-36B4-45CB-AD2A-0D6569BFDC6F}" type="presParOf" srcId="{20CC68F6-FBA3-44EA-BB97-02A4D806B81A}" destId="{3D2BF079-BE57-4CFE-BDF0-76E22CF377EA}" srcOrd="1" destOrd="0" presId="urn:microsoft.com/office/officeart/2005/8/layout/chevron1"/>
    <dgm:cxn modelId="{7F0C5AF3-FAAA-4AB4-9CA7-28D0F43B510E}" type="presParOf" srcId="{20CC68F6-FBA3-44EA-BB97-02A4D806B81A}" destId="{45A3E97A-691F-41A5-B553-B44B12456720}" srcOrd="2" destOrd="0" presId="urn:microsoft.com/office/officeart/2005/8/layout/chevron1"/>
    <dgm:cxn modelId="{7C3797C0-BC2A-4148-80DB-5E4F4D4C88A4}" type="presParOf" srcId="{20CC68F6-FBA3-44EA-BB97-02A4D806B81A}" destId="{F58FDBCF-FBB3-4440-BAB3-44DB59EE100D}" srcOrd="3" destOrd="0" presId="urn:microsoft.com/office/officeart/2005/8/layout/chevron1"/>
    <dgm:cxn modelId="{341E98FF-FD55-4F7A-9E0F-3C813FCAA45B}" type="presParOf" srcId="{20CC68F6-FBA3-44EA-BB97-02A4D806B81A}" destId="{66D8881C-9C4B-4136-9FF4-CDBB8B443216}" srcOrd="4" destOrd="0" presId="urn:microsoft.com/office/officeart/2005/8/layout/chevron1"/>
    <dgm:cxn modelId="{E5CDA5E1-5784-4FA6-BA7F-4BA9DE6AACAF}" type="presParOf" srcId="{20CC68F6-FBA3-44EA-BB97-02A4D806B81A}" destId="{A042356C-2089-4B08-9C44-5EFF162FA2AF}" srcOrd="5" destOrd="0" presId="urn:microsoft.com/office/officeart/2005/8/layout/chevron1"/>
    <dgm:cxn modelId="{44912E20-F892-424A-8A47-B81DE01D70F8}" type="presParOf" srcId="{20CC68F6-FBA3-44EA-BB97-02A4D806B81A}" destId="{FA661B6F-E935-489C-8472-BBC879CF895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A5579-A1A9-4C00-ACAB-3427F49DB06D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580EDC-48F7-4D6D-9254-2A369CA34546}">
      <dgm:prSet phldrT="[Text]" phldr="0" custT="1"/>
      <dgm:spPr>
        <a:solidFill>
          <a:schemeClr val="tx2"/>
        </a:solidFill>
      </dgm:spPr>
      <dgm:t>
        <a:bodyPr/>
        <a:lstStyle/>
        <a:p>
          <a:pPr rtl="0"/>
          <a:r>
            <a:rPr lang="cs-CZ" sz="1800">
              <a:latin typeface="Arial"/>
            </a:rPr>
            <a:t>4 akce</a:t>
          </a:r>
          <a:endParaRPr lang="cs-CZ" sz="1800"/>
        </a:p>
      </dgm:t>
    </dgm:pt>
    <dgm:pt modelId="{F49046C6-D9CE-462B-ACC7-4F640E256B81}" type="parTrans" cxnId="{C92F4DEB-9408-4C3A-A2DC-8A6A16C842F8}">
      <dgm:prSet/>
      <dgm:spPr/>
      <dgm:t>
        <a:bodyPr/>
        <a:lstStyle/>
        <a:p>
          <a:endParaRPr lang="cs-CZ"/>
        </a:p>
      </dgm:t>
    </dgm:pt>
    <dgm:pt modelId="{8DC2139A-B48C-4918-9E59-9D0B05F0E410}" type="sibTrans" cxnId="{C92F4DEB-9408-4C3A-A2DC-8A6A16C842F8}">
      <dgm:prSet/>
      <dgm:spPr/>
      <dgm:t>
        <a:bodyPr/>
        <a:lstStyle/>
        <a:p>
          <a:endParaRPr lang="cs-CZ"/>
        </a:p>
      </dgm:t>
    </dgm:pt>
    <dgm:pt modelId="{73DEE78B-2405-48A6-BC2E-583AB1DCEB01}">
      <dgm:prSet phldrT="[Text]" phldr="0" custT="1"/>
      <dgm:spPr>
        <a:solidFill>
          <a:schemeClr val="accent6"/>
        </a:solidFill>
      </dgm:spPr>
      <dgm:t>
        <a:bodyPr/>
        <a:lstStyle/>
        <a:p>
          <a:r>
            <a:rPr lang="cs-CZ" sz="1800">
              <a:latin typeface="Arial"/>
            </a:rPr>
            <a:t>1 akce</a:t>
          </a:r>
          <a:endParaRPr lang="cs-CZ" sz="1800"/>
        </a:p>
      </dgm:t>
    </dgm:pt>
    <dgm:pt modelId="{03F088C3-B0DE-4CF8-8F69-54EAAE98B0FA}" type="parTrans" cxnId="{3238A0A8-28F3-4BF1-96EB-C05B43D5DDB7}">
      <dgm:prSet/>
      <dgm:spPr/>
      <dgm:t>
        <a:bodyPr/>
        <a:lstStyle/>
        <a:p>
          <a:endParaRPr lang="cs-CZ"/>
        </a:p>
      </dgm:t>
    </dgm:pt>
    <dgm:pt modelId="{CB095004-D824-4417-8C24-CF30DA8CD05B}" type="sibTrans" cxnId="{3238A0A8-28F3-4BF1-96EB-C05B43D5DDB7}">
      <dgm:prSet/>
      <dgm:spPr/>
      <dgm:t>
        <a:bodyPr/>
        <a:lstStyle/>
        <a:p>
          <a:endParaRPr lang="cs-CZ"/>
        </a:p>
      </dgm:t>
    </dgm:pt>
    <dgm:pt modelId="{2F87B740-D52B-4ED8-91A0-77FC62694569}">
      <dgm:prSet phldrT="[Text]" phldr="0" custT="1"/>
      <dgm:spPr/>
      <dgm:t>
        <a:bodyPr/>
        <a:lstStyle/>
        <a:p>
          <a:pPr rtl="0"/>
          <a:r>
            <a:rPr lang="cs-CZ" sz="1800">
              <a:latin typeface="Arial"/>
            </a:rPr>
            <a:t>4 akce</a:t>
          </a:r>
          <a:endParaRPr lang="cs-CZ" sz="1800"/>
        </a:p>
      </dgm:t>
    </dgm:pt>
    <dgm:pt modelId="{B94FEC27-79F1-4855-BDD3-518DF146F386}" type="parTrans" cxnId="{67DBD1E3-5D79-4FE2-85AB-D207DD273609}">
      <dgm:prSet/>
      <dgm:spPr/>
      <dgm:t>
        <a:bodyPr/>
        <a:lstStyle/>
        <a:p>
          <a:endParaRPr lang="cs-CZ"/>
        </a:p>
      </dgm:t>
    </dgm:pt>
    <dgm:pt modelId="{C2C8D03B-1D62-4AF9-AF42-CCA7F543A613}" type="sibTrans" cxnId="{67DBD1E3-5D79-4FE2-85AB-D207DD273609}">
      <dgm:prSet/>
      <dgm:spPr/>
      <dgm:t>
        <a:bodyPr/>
        <a:lstStyle/>
        <a:p>
          <a:endParaRPr lang="cs-CZ"/>
        </a:p>
      </dgm:t>
    </dgm:pt>
    <dgm:pt modelId="{9CAE5C4F-4E17-4EA1-9AF8-D91440F421E2}">
      <dgm:prSet phldr="0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cs-CZ" sz="1800">
              <a:latin typeface="Arial"/>
            </a:rPr>
            <a:t>7 akcí</a:t>
          </a:r>
          <a:endParaRPr lang="cs-CZ" sz="1800"/>
        </a:p>
      </dgm:t>
    </dgm:pt>
    <dgm:pt modelId="{B50BBDD8-DE89-4EB6-B0F7-4D83C4D51122}" type="parTrans" cxnId="{BDFA4486-EDB2-40E0-B731-8467FF94114D}">
      <dgm:prSet/>
      <dgm:spPr/>
    </dgm:pt>
    <dgm:pt modelId="{B1B67944-EB9E-4EBE-8574-10A009AEE5C5}" type="sibTrans" cxnId="{BDFA4486-EDB2-40E0-B731-8467FF94114D}">
      <dgm:prSet/>
      <dgm:spPr/>
      <dgm:t>
        <a:bodyPr/>
        <a:lstStyle/>
        <a:p>
          <a:endParaRPr lang="cs-CZ"/>
        </a:p>
      </dgm:t>
    </dgm:pt>
    <dgm:pt modelId="{3784E577-AEE0-4CBA-865C-00ADDAE5C9A5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cs-CZ" sz="1800">
              <a:latin typeface="Arial"/>
            </a:rPr>
            <a:t>1</a:t>
          </a:r>
          <a:r>
            <a:rPr lang="en-US" sz="1800">
              <a:latin typeface="Arial"/>
            </a:rPr>
            <a:t>6</a:t>
          </a:r>
          <a:r>
            <a:rPr lang="cs-CZ" sz="1800">
              <a:latin typeface="Arial"/>
            </a:rPr>
            <a:t> akcí</a:t>
          </a:r>
        </a:p>
      </dgm:t>
    </dgm:pt>
    <dgm:pt modelId="{7B54D284-74A1-4580-8814-3BE74E4C6842}" type="parTrans" cxnId="{C0148176-1B0B-4D47-BC18-19579319ECC8}">
      <dgm:prSet/>
      <dgm:spPr/>
    </dgm:pt>
    <dgm:pt modelId="{F0C3F4AE-5F1D-4530-96B4-32FED9D652BA}" type="sibTrans" cxnId="{C0148176-1B0B-4D47-BC18-19579319ECC8}">
      <dgm:prSet/>
      <dgm:spPr/>
    </dgm:pt>
    <dgm:pt modelId="{1AF03ACE-3471-4F9D-893F-2B12EBC13509}" type="pres">
      <dgm:prSet presAssocID="{C8EA5579-A1A9-4C00-ACAB-3427F49DB06D}" presName="linearFlow" presStyleCnt="0">
        <dgm:presLayoutVars>
          <dgm:dir/>
          <dgm:resizeHandles val="exact"/>
        </dgm:presLayoutVars>
      </dgm:prSet>
      <dgm:spPr/>
    </dgm:pt>
    <dgm:pt modelId="{58A65F7C-559D-477C-A014-64FA65E6E85E}" type="pres">
      <dgm:prSet presAssocID="{14580EDC-48F7-4D6D-9254-2A369CA34546}" presName="node" presStyleLbl="node1" presStyleIdx="0" presStyleCnt="5">
        <dgm:presLayoutVars>
          <dgm:bulletEnabled val="1"/>
        </dgm:presLayoutVars>
      </dgm:prSet>
      <dgm:spPr/>
    </dgm:pt>
    <dgm:pt modelId="{70A96180-B4C1-463C-8921-AEC46BA836F7}" type="pres">
      <dgm:prSet presAssocID="{8DC2139A-B48C-4918-9E59-9D0B05F0E410}" presName="spacerL" presStyleCnt="0"/>
      <dgm:spPr/>
    </dgm:pt>
    <dgm:pt modelId="{C6243B9B-711F-4A6A-BD0F-DD692353BAB2}" type="pres">
      <dgm:prSet presAssocID="{8DC2139A-B48C-4918-9E59-9D0B05F0E410}" presName="sibTrans" presStyleLbl="sibTrans2D1" presStyleIdx="0" presStyleCnt="4"/>
      <dgm:spPr/>
    </dgm:pt>
    <dgm:pt modelId="{E611B427-D826-473E-8AA8-211FFBD3366F}" type="pres">
      <dgm:prSet presAssocID="{8DC2139A-B48C-4918-9E59-9D0B05F0E410}" presName="spacerR" presStyleCnt="0"/>
      <dgm:spPr/>
    </dgm:pt>
    <dgm:pt modelId="{CCCCA08F-9BDC-43DF-B899-7F31CBFD76B2}" type="pres">
      <dgm:prSet presAssocID="{73DEE78B-2405-48A6-BC2E-583AB1DCEB01}" presName="node" presStyleLbl="node1" presStyleIdx="1" presStyleCnt="5">
        <dgm:presLayoutVars>
          <dgm:bulletEnabled val="1"/>
        </dgm:presLayoutVars>
      </dgm:prSet>
      <dgm:spPr/>
    </dgm:pt>
    <dgm:pt modelId="{F7521E5B-6623-4304-8677-501DE239746D}" type="pres">
      <dgm:prSet presAssocID="{CB095004-D824-4417-8C24-CF30DA8CD05B}" presName="spacerL" presStyleCnt="0"/>
      <dgm:spPr/>
    </dgm:pt>
    <dgm:pt modelId="{AF399D6A-DEF7-4342-8856-1B2760FC1441}" type="pres">
      <dgm:prSet presAssocID="{CB095004-D824-4417-8C24-CF30DA8CD05B}" presName="sibTrans" presStyleLbl="sibTrans2D1" presStyleIdx="1" presStyleCnt="4"/>
      <dgm:spPr/>
    </dgm:pt>
    <dgm:pt modelId="{780C7529-55E6-4C6D-ACD0-49C7BA99A146}" type="pres">
      <dgm:prSet presAssocID="{CB095004-D824-4417-8C24-CF30DA8CD05B}" presName="spacerR" presStyleCnt="0"/>
      <dgm:spPr/>
    </dgm:pt>
    <dgm:pt modelId="{009FC546-B9B1-40C5-9C52-05D8CAAE492F}" type="pres">
      <dgm:prSet presAssocID="{2F87B740-D52B-4ED8-91A0-77FC62694569}" presName="node" presStyleLbl="node1" presStyleIdx="2" presStyleCnt="5">
        <dgm:presLayoutVars>
          <dgm:bulletEnabled val="1"/>
        </dgm:presLayoutVars>
      </dgm:prSet>
      <dgm:spPr/>
    </dgm:pt>
    <dgm:pt modelId="{41948993-79CC-4279-BC25-56E4F33706B9}" type="pres">
      <dgm:prSet presAssocID="{C2C8D03B-1D62-4AF9-AF42-CCA7F543A613}" presName="spacerL" presStyleCnt="0"/>
      <dgm:spPr/>
    </dgm:pt>
    <dgm:pt modelId="{658163E0-C622-4604-A817-E90DD152D502}" type="pres">
      <dgm:prSet presAssocID="{C2C8D03B-1D62-4AF9-AF42-CCA7F543A613}" presName="sibTrans" presStyleLbl="sibTrans2D1" presStyleIdx="2" presStyleCnt="4"/>
      <dgm:spPr/>
    </dgm:pt>
    <dgm:pt modelId="{9C3FCC55-A1ED-444E-A5E3-6E0D2B691F64}" type="pres">
      <dgm:prSet presAssocID="{C2C8D03B-1D62-4AF9-AF42-CCA7F543A613}" presName="spacerR" presStyleCnt="0"/>
      <dgm:spPr/>
    </dgm:pt>
    <dgm:pt modelId="{EF1C0328-598E-4DDB-942D-75590E565B7E}" type="pres">
      <dgm:prSet presAssocID="{9CAE5C4F-4E17-4EA1-9AF8-D91440F421E2}" presName="node" presStyleLbl="node1" presStyleIdx="3" presStyleCnt="5">
        <dgm:presLayoutVars>
          <dgm:bulletEnabled val="1"/>
        </dgm:presLayoutVars>
      </dgm:prSet>
      <dgm:spPr/>
    </dgm:pt>
    <dgm:pt modelId="{908CD296-5618-4C25-A97F-0F9D272AD2A5}" type="pres">
      <dgm:prSet presAssocID="{B1B67944-EB9E-4EBE-8574-10A009AEE5C5}" presName="spacerL" presStyleCnt="0"/>
      <dgm:spPr/>
    </dgm:pt>
    <dgm:pt modelId="{CDB7474B-F429-4E1A-ABC5-47421718DFEC}" type="pres">
      <dgm:prSet presAssocID="{B1B67944-EB9E-4EBE-8574-10A009AEE5C5}" presName="sibTrans" presStyleLbl="sibTrans2D1" presStyleIdx="3" presStyleCnt="4"/>
      <dgm:spPr/>
    </dgm:pt>
    <dgm:pt modelId="{42D2AAB6-39F1-4DB2-97BB-D3245324FEDF}" type="pres">
      <dgm:prSet presAssocID="{B1B67944-EB9E-4EBE-8574-10A009AEE5C5}" presName="spacerR" presStyleCnt="0"/>
      <dgm:spPr/>
    </dgm:pt>
    <dgm:pt modelId="{F9771A05-4867-46F3-994D-CF0D67B891A6}" type="pres">
      <dgm:prSet presAssocID="{3784E577-AEE0-4CBA-865C-00ADDAE5C9A5}" presName="node" presStyleLbl="node1" presStyleIdx="4" presStyleCnt="5">
        <dgm:presLayoutVars>
          <dgm:bulletEnabled val="1"/>
        </dgm:presLayoutVars>
      </dgm:prSet>
      <dgm:spPr/>
    </dgm:pt>
  </dgm:ptLst>
  <dgm:cxnLst>
    <dgm:cxn modelId="{3C7EE331-CE16-412F-9807-C2E258F2C9EB}" type="presOf" srcId="{2F87B740-D52B-4ED8-91A0-77FC62694569}" destId="{009FC546-B9B1-40C5-9C52-05D8CAAE492F}" srcOrd="0" destOrd="0" presId="urn:microsoft.com/office/officeart/2005/8/layout/equation1"/>
    <dgm:cxn modelId="{ED92CB3A-87F6-4628-9C2B-555B585AE107}" type="presOf" srcId="{8DC2139A-B48C-4918-9E59-9D0B05F0E410}" destId="{C6243B9B-711F-4A6A-BD0F-DD692353BAB2}" srcOrd="0" destOrd="0" presId="urn:microsoft.com/office/officeart/2005/8/layout/equation1"/>
    <dgm:cxn modelId="{EB20053D-8DE6-47BD-A2C8-032FF85B752E}" type="presOf" srcId="{C8EA5579-A1A9-4C00-ACAB-3427F49DB06D}" destId="{1AF03ACE-3471-4F9D-893F-2B12EBC13509}" srcOrd="0" destOrd="0" presId="urn:microsoft.com/office/officeart/2005/8/layout/equation1"/>
    <dgm:cxn modelId="{C0148176-1B0B-4D47-BC18-19579319ECC8}" srcId="{C8EA5579-A1A9-4C00-ACAB-3427F49DB06D}" destId="{3784E577-AEE0-4CBA-865C-00ADDAE5C9A5}" srcOrd="4" destOrd="0" parTransId="{7B54D284-74A1-4580-8814-3BE74E4C6842}" sibTransId="{F0C3F4AE-5F1D-4530-96B4-32FED9D652BA}"/>
    <dgm:cxn modelId="{BDFA4486-EDB2-40E0-B731-8467FF94114D}" srcId="{C8EA5579-A1A9-4C00-ACAB-3427F49DB06D}" destId="{9CAE5C4F-4E17-4EA1-9AF8-D91440F421E2}" srcOrd="3" destOrd="0" parTransId="{B50BBDD8-DE89-4EB6-B0F7-4D83C4D51122}" sibTransId="{B1B67944-EB9E-4EBE-8574-10A009AEE5C5}"/>
    <dgm:cxn modelId="{3238A0A8-28F3-4BF1-96EB-C05B43D5DDB7}" srcId="{C8EA5579-A1A9-4C00-ACAB-3427F49DB06D}" destId="{73DEE78B-2405-48A6-BC2E-583AB1DCEB01}" srcOrd="1" destOrd="0" parTransId="{03F088C3-B0DE-4CF8-8F69-54EAAE98B0FA}" sibTransId="{CB095004-D824-4417-8C24-CF30DA8CD05B}"/>
    <dgm:cxn modelId="{7D3439A9-0133-4846-9B23-F009255C0EE9}" type="presOf" srcId="{3784E577-AEE0-4CBA-865C-00ADDAE5C9A5}" destId="{F9771A05-4867-46F3-994D-CF0D67B891A6}" srcOrd="0" destOrd="0" presId="urn:microsoft.com/office/officeart/2005/8/layout/equation1"/>
    <dgm:cxn modelId="{11F331AE-B3E8-4141-8E45-9BD1FA30369A}" type="presOf" srcId="{B1B67944-EB9E-4EBE-8574-10A009AEE5C5}" destId="{CDB7474B-F429-4E1A-ABC5-47421718DFEC}" srcOrd="0" destOrd="0" presId="urn:microsoft.com/office/officeart/2005/8/layout/equation1"/>
    <dgm:cxn modelId="{5EAA4FAF-F078-456C-AEC2-E94495601E27}" type="presOf" srcId="{9CAE5C4F-4E17-4EA1-9AF8-D91440F421E2}" destId="{EF1C0328-598E-4DDB-942D-75590E565B7E}" srcOrd="0" destOrd="0" presId="urn:microsoft.com/office/officeart/2005/8/layout/equation1"/>
    <dgm:cxn modelId="{26EE36E2-5704-4B52-A6E2-A50BA3504E73}" type="presOf" srcId="{14580EDC-48F7-4D6D-9254-2A369CA34546}" destId="{58A65F7C-559D-477C-A014-64FA65E6E85E}" srcOrd="0" destOrd="0" presId="urn:microsoft.com/office/officeart/2005/8/layout/equation1"/>
    <dgm:cxn modelId="{67DBD1E3-5D79-4FE2-85AB-D207DD273609}" srcId="{C8EA5579-A1A9-4C00-ACAB-3427F49DB06D}" destId="{2F87B740-D52B-4ED8-91A0-77FC62694569}" srcOrd="2" destOrd="0" parTransId="{B94FEC27-79F1-4855-BDD3-518DF146F386}" sibTransId="{C2C8D03B-1D62-4AF9-AF42-CCA7F543A613}"/>
    <dgm:cxn modelId="{C92F4DEB-9408-4C3A-A2DC-8A6A16C842F8}" srcId="{C8EA5579-A1A9-4C00-ACAB-3427F49DB06D}" destId="{14580EDC-48F7-4D6D-9254-2A369CA34546}" srcOrd="0" destOrd="0" parTransId="{F49046C6-D9CE-462B-ACC7-4F640E256B81}" sibTransId="{8DC2139A-B48C-4918-9E59-9D0B05F0E410}"/>
    <dgm:cxn modelId="{0B932AF3-E15E-4533-9FAC-2245A7C3A27B}" type="presOf" srcId="{73DEE78B-2405-48A6-BC2E-583AB1DCEB01}" destId="{CCCCA08F-9BDC-43DF-B899-7F31CBFD76B2}" srcOrd="0" destOrd="0" presId="urn:microsoft.com/office/officeart/2005/8/layout/equation1"/>
    <dgm:cxn modelId="{5BCC7BF5-3AAF-4F7E-9CE5-91A9005BA38D}" type="presOf" srcId="{CB095004-D824-4417-8C24-CF30DA8CD05B}" destId="{AF399D6A-DEF7-4342-8856-1B2760FC1441}" srcOrd="0" destOrd="0" presId="urn:microsoft.com/office/officeart/2005/8/layout/equation1"/>
    <dgm:cxn modelId="{8B4066FA-7262-4374-9E6E-951416166861}" type="presOf" srcId="{C2C8D03B-1D62-4AF9-AF42-CCA7F543A613}" destId="{658163E0-C622-4604-A817-E90DD152D502}" srcOrd="0" destOrd="0" presId="urn:microsoft.com/office/officeart/2005/8/layout/equation1"/>
    <dgm:cxn modelId="{D60954AA-63F3-4581-AC4B-3CC76D5F153E}" type="presParOf" srcId="{1AF03ACE-3471-4F9D-893F-2B12EBC13509}" destId="{58A65F7C-559D-477C-A014-64FA65E6E85E}" srcOrd="0" destOrd="0" presId="urn:microsoft.com/office/officeart/2005/8/layout/equation1"/>
    <dgm:cxn modelId="{5D6EE1DD-0FDB-4EDD-956C-65A84BA19414}" type="presParOf" srcId="{1AF03ACE-3471-4F9D-893F-2B12EBC13509}" destId="{70A96180-B4C1-463C-8921-AEC46BA836F7}" srcOrd="1" destOrd="0" presId="urn:microsoft.com/office/officeart/2005/8/layout/equation1"/>
    <dgm:cxn modelId="{DB6ED716-ACC9-4467-8ABB-D8903A385C1B}" type="presParOf" srcId="{1AF03ACE-3471-4F9D-893F-2B12EBC13509}" destId="{C6243B9B-711F-4A6A-BD0F-DD692353BAB2}" srcOrd="2" destOrd="0" presId="urn:microsoft.com/office/officeart/2005/8/layout/equation1"/>
    <dgm:cxn modelId="{CB4D2729-09FA-4935-A446-2D4FC72B34AC}" type="presParOf" srcId="{1AF03ACE-3471-4F9D-893F-2B12EBC13509}" destId="{E611B427-D826-473E-8AA8-211FFBD3366F}" srcOrd="3" destOrd="0" presId="urn:microsoft.com/office/officeart/2005/8/layout/equation1"/>
    <dgm:cxn modelId="{D91036B5-7B02-4C87-9AA7-FC793908B42E}" type="presParOf" srcId="{1AF03ACE-3471-4F9D-893F-2B12EBC13509}" destId="{CCCCA08F-9BDC-43DF-B899-7F31CBFD76B2}" srcOrd="4" destOrd="0" presId="urn:microsoft.com/office/officeart/2005/8/layout/equation1"/>
    <dgm:cxn modelId="{5DA3E1FE-C21B-4855-844F-18B1EC63FBB1}" type="presParOf" srcId="{1AF03ACE-3471-4F9D-893F-2B12EBC13509}" destId="{F7521E5B-6623-4304-8677-501DE239746D}" srcOrd="5" destOrd="0" presId="urn:microsoft.com/office/officeart/2005/8/layout/equation1"/>
    <dgm:cxn modelId="{B5B2D6A8-5643-465C-849C-7C92835CE9A3}" type="presParOf" srcId="{1AF03ACE-3471-4F9D-893F-2B12EBC13509}" destId="{AF399D6A-DEF7-4342-8856-1B2760FC1441}" srcOrd="6" destOrd="0" presId="urn:microsoft.com/office/officeart/2005/8/layout/equation1"/>
    <dgm:cxn modelId="{E6923098-CCA1-4F34-A2AC-E8E09124F042}" type="presParOf" srcId="{1AF03ACE-3471-4F9D-893F-2B12EBC13509}" destId="{780C7529-55E6-4C6D-ACD0-49C7BA99A146}" srcOrd="7" destOrd="0" presId="urn:microsoft.com/office/officeart/2005/8/layout/equation1"/>
    <dgm:cxn modelId="{AD7BD952-EFE0-4055-9319-C72894290DF3}" type="presParOf" srcId="{1AF03ACE-3471-4F9D-893F-2B12EBC13509}" destId="{009FC546-B9B1-40C5-9C52-05D8CAAE492F}" srcOrd="8" destOrd="0" presId="urn:microsoft.com/office/officeart/2005/8/layout/equation1"/>
    <dgm:cxn modelId="{081A3C98-3FBF-4CD5-9727-141A71150421}" type="presParOf" srcId="{1AF03ACE-3471-4F9D-893F-2B12EBC13509}" destId="{41948993-79CC-4279-BC25-56E4F33706B9}" srcOrd="9" destOrd="0" presId="urn:microsoft.com/office/officeart/2005/8/layout/equation1"/>
    <dgm:cxn modelId="{EB306C77-5DC5-43DE-B023-08FFE1A2D7C9}" type="presParOf" srcId="{1AF03ACE-3471-4F9D-893F-2B12EBC13509}" destId="{658163E0-C622-4604-A817-E90DD152D502}" srcOrd="10" destOrd="0" presId="urn:microsoft.com/office/officeart/2005/8/layout/equation1"/>
    <dgm:cxn modelId="{F1C49396-905E-4EEA-A7D1-7C4F9FC84CA7}" type="presParOf" srcId="{1AF03ACE-3471-4F9D-893F-2B12EBC13509}" destId="{9C3FCC55-A1ED-444E-A5E3-6E0D2B691F64}" srcOrd="11" destOrd="0" presId="urn:microsoft.com/office/officeart/2005/8/layout/equation1"/>
    <dgm:cxn modelId="{32874A94-9F63-4DCA-A484-0017AA15085E}" type="presParOf" srcId="{1AF03ACE-3471-4F9D-893F-2B12EBC13509}" destId="{EF1C0328-598E-4DDB-942D-75590E565B7E}" srcOrd="12" destOrd="0" presId="urn:microsoft.com/office/officeart/2005/8/layout/equation1"/>
    <dgm:cxn modelId="{CBFCA336-50C1-471D-9633-1F0ED6BCB624}" type="presParOf" srcId="{1AF03ACE-3471-4F9D-893F-2B12EBC13509}" destId="{908CD296-5618-4C25-A97F-0F9D272AD2A5}" srcOrd="13" destOrd="0" presId="urn:microsoft.com/office/officeart/2005/8/layout/equation1"/>
    <dgm:cxn modelId="{CA734F11-A57B-4BC8-88E4-01FA8F347BDF}" type="presParOf" srcId="{1AF03ACE-3471-4F9D-893F-2B12EBC13509}" destId="{CDB7474B-F429-4E1A-ABC5-47421718DFEC}" srcOrd="14" destOrd="0" presId="urn:microsoft.com/office/officeart/2005/8/layout/equation1"/>
    <dgm:cxn modelId="{EBB1D544-F685-49F0-A3C9-DE4908181DB2}" type="presParOf" srcId="{1AF03ACE-3471-4F9D-893F-2B12EBC13509}" destId="{42D2AAB6-39F1-4DB2-97BB-D3245324FEDF}" srcOrd="15" destOrd="0" presId="urn:microsoft.com/office/officeart/2005/8/layout/equation1"/>
    <dgm:cxn modelId="{7F05E1C8-8CA9-4407-859D-9922714E54B4}" type="presParOf" srcId="{1AF03ACE-3471-4F9D-893F-2B12EBC13509}" destId="{F9771A05-4867-46F3-994D-CF0D67B891A6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EA5579-A1A9-4C00-ACAB-3427F49DB06D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4580EDC-48F7-4D6D-9254-2A369CA34546}">
      <dgm:prSet phldrT="[Text]" phldr="0" custT="1"/>
      <dgm:spPr>
        <a:solidFill>
          <a:schemeClr val="accent1"/>
        </a:solidFill>
      </dgm:spPr>
      <dgm:t>
        <a:bodyPr/>
        <a:lstStyle/>
        <a:p>
          <a:pPr rtl="0"/>
          <a:r>
            <a:rPr lang="cs-CZ" sz="1800">
              <a:latin typeface="Arial"/>
            </a:rPr>
            <a:t>1 relace</a:t>
          </a:r>
          <a:endParaRPr lang="cs-CZ" sz="1800"/>
        </a:p>
      </dgm:t>
    </dgm:pt>
    <dgm:pt modelId="{F49046C6-D9CE-462B-ACC7-4F640E256B81}" type="parTrans" cxnId="{C92F4DEB-9408-4C3A-A2DC-8A6A16C842F8}">
      <dgm:prSet/>
      <dgm:spPr/>
      <dgm:t>
        <a:bodyPr/>
        <a:lstStyle/>
        <a:p>
          <a:endParaRPr lang="cs-CZ"/>
        </a:p>
      </dgm:t>
    </dgm:pt>
    <dgm:pt modelId="{8DC2139A-B48C-4918-9E59-9D0B05F0E410}" type="sibTrans" cxnId="{C92F4DEB-9408-4C3A-A2DC-8A6A16C842F8}">
      <dgm:prSet/>
      <dgm:spPr/>
      <dgm:t>
        <a:bodyPr/>
        <a:lstStyle/>
        <a:p>
          <a:endParaRPr lang="cs-CZ"/>
        </a:p>
      </dgm:t>
    </dgm:pt>
    <dgm:pt modelId="{738D3EDF-7730-498A-B23E-999586F8CB6D}">
      <dgm:prSet phldrT="[Text]" phldr="0" custT="1"/>
      <dgm:spPr>
        <a:solidFill>
          <a:schemeClr val="accent6"/>
        </a:solidFill>
      </dgm:spPr>
      <dgm:t>
        <a:bodyPr/>
        <a:lstStyle/>
        <a:p>
          <a:pPr rtl="0"/>
          <a:r>
            <a:rPr lang="cs-CZ" sz="1800">
              <a:latin typeface="Arial"/>
            </a:rPr>
            <a:t>1 relace</a:t>
          </a:r>
          <a:endParaRPr lang="cs-CZ" sz="1800"/>
        </a:p>
      </dgm:t>
    </dgm:pt>
    <dgm:pt modelId="{54F2FFBA-A170-461B-B209-B50D9E4B3461}" type="parTrans" cxnId="{F5FD2AEF-3B3B-4353-8DBE-C88A7DB06D48}">
      <dgm:prSet/>
      <dgm:spPr/>
      <dgm:t>
        <a:bodyPr/>
        <a:lstStyle/>
        <a:p>
          <a:endParaRPr lang="cs-CZ"/>
        </a:p>
      </dgm:t>
    </dgm:pt>
    <dgm:pt modelId="{7B8AE109-CC46-4E46-A991-C02D314831B6}" type="sibTrans" cxnId="{F5FD2AEF-3B3B-4353-8DBE-C88A7DB06D48}">
      <dgm:prSet/>
      <dgm:spPr/>
      <dgm:t>
        <a:bodyPr/>
        <a:lstStyle/>
        <a:p>
          <a:endParaRPr lang="cs-CZ"/>
        </a:p>
      </dgm:t>
    </dgm:pt>
    <dgm:pt modelId="{E77780A8-D55E-439F-BEEF-8FB51F4C4992}">
      <dgm:prSet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sz="1800">
              <a:latin typeface="Arial"/>
            </a:rPr>
            <a:t>1 relace</a:t>
          </a:r>
        </a:p>
      </dgm:t>
    </dgm:pt>
    <dgm:pt modelId="{A917CC15-E6D1-42A5-857F-9006B815B94F}" type="parTrans" cxnId="{670F6AC1-681C-452B-AE58-A4E6455394A7}">
      <dgm:prSet/>
      <dgm:spPr/>
    </dgm:pt>
    <dgm:pt modelId="{95BCA521-76A0-4FF5-8470-543A6252AE84}" type="sibTrans" cxnId="{670F6AC1-681C-452B-AE58-A4E6455394A7}">
      <dgm:prSet/>
      <dgm:spPr/>
      <dgm:t>
        <a:bodyPr/>
        <a:lstStyle/>
        <a:p>
          <a:endParaRPr lang="cs-CZ"/>
        </a:p>
      </dgm:t>
    </dgm:pt>
    <dgm:pt modelId="{672D1BB3-433D-468A-98F4-99685CE71421}">
      <dgm:prSet phldr="0"/>
      <dgm:spPr>
        <a:solidFill>
          <a:schemeClr val="tx1"/>
        </a:solidFill>
      </dgm:spPr>
      <dgm:t>
        <a:bodyPr/>
        <a:lstStyle/>
        <a:p>
          <a:pPr rtl="0"/>
          <a:r>
            <a:rPr lang="cs-CZ" sz="1800">
              <a:latin typeface="Arial"/>
            </a:rPr>
            <a:t>3 relace</a:t>
          </a:r>
        </a:p>
      </dgm:t>
    </dgm:pt>
    <dgm:pt modelId="{A0A44FA9-B2EC-4CFD-9084-DB58B66A6D35}" type="parTrans" cxnId="{4E6DB18A-B051-4C42-91D9-71CC647120DB}">
      <dgm:prSet/>
      <dgm:spPr/>
    </dgm:pt>
    <dgm:pt modelId="{436DD007-E101-4CA4-98E0-3871F8B1B161}" type="sibTrans" cxnId="{4E6DB18A-B051-4C42-91D9-71CC647120DB}">
      <dgm:prSet/>
      <dgm:spPr/>
    </dgm:pt>
    <dgm:pt modelId="{1AF03ACE-3471-4F9D-893F-2B12EBC13509}" type="pres">
      <dgm:prSet presAssocID="{C8EA5579-A1A9-4C00-ACAB-3427F49DB06D}" presName="linearFlow" presStyleCnt="0">
        <dgm:presLayoutVars>
          <dgm:dir/>
          <dgm:resizeHandles val="exact"/>
        </dgm:presLayoutVars>
      </dgm:prSet>
      <dgm:spPr/>
    </dgm:pt>
    <dgm:pt modelId="{58A65F7C-559D-477C-A014-64FA65E6E85E}" type="pres">
      <dgm:prSet presAssocID="{14580EDC-48F7-4D6D-9254-2A369CA34546}" presName="node" presStyleLbl="node1" presStyleIdx="0" presStyleCnt="4">
        <dgm:presLayoutVars>
          <dgm:bulletEnabled val="1"/>
        </dgm:presLayoutVars>
      </dgm:prSet>
      <dgm:spPr/>
    </dgm:pt>
    <dgm:pt modelId="{70A96180-B4C1-463C-8921-AEC46BA836F7}" type="pres">
      <dgm:prSet presAssocID="{8DC2139A-B48C-4918-9E59-9D0B05F0E410}" presName="spacerL" presStyleCnt="0"/>
      <dgm:spPr/>
    </dgm:pt>
    <dgm:pt modelId="{C6243B9B-711F-4A6A-BD0F-DD692353BAB2}" type="pres">
      <dgm:prSet presAssocID="{8DC2139A-B48C-4918-9E59-9D0B05F0E410}" presName="sibTrans" presStyleLbl="sibTrans2D1" presStyleIdx="0" presStyleCnt="3"/>
      <dgm:spPr/>
    </dgm:pt>
    <dgm:pt modelId="{E611B427-D826-473E-8AA8-211FFBD3366F}" type="pres">
      <dgm:prSet presAssocID="{8DC2139A-B48C-4918-9E59-9D0B05F0E410}" presName="spacerR" presStyleCnt="0"/>
      <dgm:spPr/>
    </dgm:pt>
    <dgm:pt modelId="{4799AB78-F092-43DB-901A-656984BDF291}" type="pres">
      <dgm:prSet presAssocID="{738D3EDF-7730-498A-B23E-999586F8CB6D}" presName="node" presStyleLbl="node1" presStyleIdx="1" presStyleCnt="4">
        <dgm:presLayoutVars>
          <dgm:bulletEnabled val="1"/>
        </dgm:presLayoutVars>
      </dgm:prSet>
      <dgm:spPr/>
    </dgm:pt>
    <dgm:pt modelId="{4435BA37-FE7C-4AE7-BDE0-11C0A71A405B}" type="pres">
      <dgm:prSet presAssocID="{7B8AE109-CC46-4E46-A991-C02D314831B6}" presName="spacerL" presStyleCnt="0"/>
      <dgm:spPr/>
    </dgm:pt>
    <dgm:pt modelId="{E0439B96-8BD7-4052-9C68-873DE2C98725}" type="pres">
      <dgm:prSet presAssocID="{7B8AE109-CC46-4E46-A991-C02D314831B6}" presName="sibTrans" presStyleLbl="sibTrans2D1" presStyleIdx="1" presStyleCnt="3"/>
      <dgm:spPr/>
    </dgm:pt>
    <dgm:pt modelId="{768A293A-31D9-431F-98B2-76614F95821C}" type="pres">
      <dgm:prSet presAssocID="{7B8AE109-CC46-4E46-A991-C02D314831B6}" presName="spacerR" presStyleCnt="0"/>
      <dgm:spPr/>
    </dgm:pt>
    <dgm:pt modelId="{4B1624AC-EA2A-45E7-BBD9-50393A0A5DA1}" type="pres">
      <dgm:prSet presAssocID="{E77780A8-D55E-439F-BEEF-8FB51F4C4992}" presName="node" presStyleLbl="node1" presStyleIdx="2" presStyleCnt="4">
        <dgm:presLayoutVars>
          <dgm:bulletEnabled val="1"/>
        </dgm:presLayoutVars>
      </dgm:prSet>
      <dgm:spPr/>
    </dgm:pt>
    <dgm:pt modelId="{C0702B66-F23B-4D01-923E-7E035C41AC3A}" type="pres">
      <dgm:prSet presAssocID="{95BCA521-76A0-4FF5-8470-543A6252AE84}" presName="spacerL" presStyleCnt="0"/>
      <dgm:spPr/>
    </dgm:pt>
    <dgm:pt modelId="{48CC9F24-D1BC-4A5D-90FE-DBB1E5A91D99}" type="pres">
      <dgm:prSet presAssocID="{95BCA521-76A0-4FF5-8470-543A6252AE84}" presName="sibTrans" presStyleLbl="sibTrans2D1" presStyleIdx="2" presStyleCnt="3"/>
      <dgm:spPr/>
    </dgm:pt>
    <dgm:pt modelId="{7CF5DF57-FB41-4E9A-90C1-1EC6A991631C}" type="pres">
      <dgm:prSet presAssocID="{95BCA521-76A0-4FF5-8470-543A6252AE84}" presName="spacerR" presStyleCnt="0"/>
      <dgm:spPr/>
    </dgm:pt>
    <dgm:pt modelId="{D031DC45-8E83-4DD3-AE4D-D176F742718E}" type="pres">
      <dgm:prSet presAssocID="{672D1BB3-433D-468A-98F4-99685CE71421}" presName="node" presStyleLbl="node1" presStyleIdx="3" presStyleCnt="4">
        <dgm:presLayoutVars>
          <dgm:bulletEnabled val="1"/>
        </dgm:presLayoutVars>
      </dgm:prSet>
      <dgm:spPr/>
    </dgm:pt>
  </dgm:ptLst>
  <dgm:cxnLst>
    <dgm:cxn modelId="{575CDF33-C654-470D-81CD-4117116A4A18}" type="presOf" srcId="{672D1BB3-433D-468A-98F4-99685CE71421}" destId="{D031DC45-8E83-4DD3-AE4D-D176F742718E}" srcOrd="0" destOrd="0" presId="urn:microsoft.com/office/officeart/2005/8/layout/equation1"/>
    <dgm:cxn modelId="{EB20053D-8DE6-47BD-A2C8-032FF85B752E}" type="presOf" srcId="{C8EA5579-A1A9-4C00-ACAB-3427F49DB06D}" destId="{1AF03ACE-3471-4F9D-893F-2B12EBC13509}" srcOrd="0" destOrd="0" presId="urn:microsoft.com/office/officeart/2005/8/layout/equation1"/>
    <dgm:cxn modelId="{F7EDA16C-E4BE-496B-884E-69D45830CCCE}" type="presOf" srcId="{14580EDC-48F7-4D6D-9254-2A369CA34546}" destId="{58A65F7C-559D-477C-A014-64FA65E6E85E}" srcOrd="0" destOrd="0" presId="urn:microsoft.com/office/officeart/2005/8/layout/equation1"/>
    <dgm:cxn modelId="{A4975074-FC62-47CA-978D-AB2EF46EE6B2}" type="presOf" srcId="{738D3EDF-7730-498A-B23E-999586F8CB6D}" destId="{4799AB78-F092-43DB-901A-656984BDF291}" srcOrd="0" destOrd="0" presId="urn:microsoft.com/office/officeart/2005/8/layout/equation1"/>
    <dgm:cxn modelId="{4E6DB18A-B051-4C42-91D9-71CC647120DB}" srcId="{C8EA5579-A1A9-4C00-ACAB-3427F49DB06D}" destId="{672D1BB3-433D-468A-98F4-99685CE71421}" srcOrd="3" destOrd="0" parTransId="{A0A44FA9-B2EC-4CFD-9084-DB58B66A6D35}" sibTransId="{436DD007-E101-4CA4-98E0-3871F8B1B161}"/>
    <dgm:cxn modelId="{0DB3888C-4AF2-4588-8771-D885E0AB749E}" type="presOf" srcId="{95BCA521-76A0-4FF5-8470-543A6252AE84}" destId="{48CC9F24-D1BC-4A5D-90FE-DBB1E5A91D99}" srcOrd="0" destOrd="0" presId="urn:microsoft.com/office/officeart/2005/8/layout/equation1"/>
    <dgm:cxn modelId="{A7D66B8F-9266-4612-A831-7592D62F61BF}" type="presOf" srcId="{E77780A8-D55E-439F-BEEF-8FB51F4C4992}" destId="{4B1624AC-EA2A-45E7-BBD9-50393A0A5DA1}" srcOrd="0" destOrd="0" presId="urn:microsoft.com/office/officeart/2005/8/layout/equation1"/>
    <dgm:cxn modelId="{DAE5F9BC-CD9E-4CB4-8B8F-85DD4D869D5F}" type="presOf" srcId="{8DC2139A-B48C-4918-9E59-9D0B05F0E410}" destId="{C6243B9B-711F-4A6A-BD0F-DD692353BAB2}" srcOrd="0" destOrd="0" presId="urn:microsoft.com/office/officeart/2005/8/layout/equation1"/>
    <dgm:cxn modelId="{670F6AC1-681C-452B-AE58-A4E6455394A7}" srcId="{C8EA5579-A1A9-4C00-ACAB-3427F49DB06D}" destId="{E77780A8-D55E-439F-BEEF-8FB51F4C4992}" srcOrd="2" destOrd="0" parTransId="{A917CC15-E6D1-42A5-857F-9006B815B94F}" sibTransId="{95BCA521-76A0-4FF5-8470-543A6252AE84}"/>
    <dgm:cxn modelId="{37E864E3-A7D5-4673-87B1-AC6A37AB269F}" type="presOf" srcId="{7B8AE109-CC46-4E46-A991-C02D314831B6}" destId="{E0439B96-8BD7-4052-9C68-873DE2C98725}" srcOrd="0" destOrd="0" presId="urn:microsoft.com/office/officeart/2005/8/layout/equation1"/>
    <dgm:cxn modelId="{C92F4DEB-9408-4C3A-A2DC-8A6A16C842F8}" srcId="{C8EA5579-A1A9-4C00-ACAB-3427F49DB06D}" destId="{14580EDC-48F7-4D6D-9254-2A369CA34546}" srcOrd="0" destOrd="0" parTransId="{F49046C6-D9CE-462B-ACC7-4F640E256B81}" sibTransId="{8DC2139A-B48C-4918-9E59-9D0B05F0E410}"/>
    <dgm:cxn modelId="{F5FD2AEF-3B3B-4353-8DBE-C88A7DB06D48}" srcId="{C8EA5579-A1A9-4C00-ACAB-3427F49DB06D}" destId="{738D3EDF-7730-498A-B23E-999586F8CB6D}" srcOrd="1" destOrd="0" parTransId="{54F2FFBA-A170-461B-B209-B50D9E4B3461}" sibTransId="{7B8AE109-CC46-4E46-A991-C02D314831B6}"/>
    <dgm:cxn modelId="{C547543B-E225-4392-B25F-57E810483E31}" type="presParOf" srcId="{1AF03ACE-3471-4F9D-893F-2B12EBC13509}" destId="{58A65F7C-559D-477C-A014-64FA65E6E85E}" srcOrd="0" destOrd="0" presId="urn:microsoft.com/office/officeart/2005/8/layout/equation1"/>
    <dgm:cxn modelId="{169CB6EE-9EE3-454F-B44E-0646E3AB1512}" type="presParOf" srcId="{1AF03ACE-3471-4F9D-893F-2B12EBC13509}" destId="{70A96180-B4C1-463C-8921-AEC46BA836F7}" srcOrd="1" destOrd="0" presId="urn:microsoft.com/office/officeart/2005/8/layout/equation1"/>
    <dgm:cxn modelId="{83A9588E-E5D5-4921-AEA9-ED8D54D8C674}" type="presParOf" srcId="{1AF03ACE-3471-4F9D-893F-2B12EBC13509}" destId="{C6243B9B-711F-4A6A-BD0F-DD692353BAB2}" srcOrd="2" destOrd="0" presId="urn:microsoft.com/office/officeart/2005/8/layout/equation1"/>
    <dgm:cxn modelId="{5739B397-C9C6-4819-95B4-06860673C90C}" type="presParOf" srcId="{1AF03ACE-3471-4F9D-893F-2B12EBC13509}" destId="{E611B427-D826-473E-8AA8-211FFBD3366F}" srcOrd="3" destOrd="0" presId="urn:microsoft.com/office/officeart/2005/8/layout/equation1"/>
    <dgm:cxn modelId="{A198B42A-FD57-46D4-9129-CFBB41DC7248}" type="presParOf" srcId="{1AF03ACE-3471-4F9D-893F-2B12EBC13509}" destId="{4799AB78-F092-43DB-901A-656984BDF291}" srcOrd="4" destOrd="0" presId="urn:microsoft.com/office/officeart/2005/8/layout/equation1"/>
    <dgm:cxn modelId="{DDB8AE3E-A44E-421F-93EA-8CD3971F1038}" type="presParOf" srcId="{1AF03ACE-3471-4F9D-893F-2B12EBC13509}" destId="{4435BA37-FE7C-4AE7-BDE0-11C0A71A405B}" srcOrd="5" destOrd="0" presId="urn:microsoft.com/office/officeart/2005/8/layout/equation1"/>
    <dgm:cxn modelId="{62D3C5A8-0342-42A8-8C57-F234A502F454}" type="presParOf" srcId="{1AF03ACE-3471-4F9D-893F-2B12EBC13509}" destId="{E0439B96-8BD7-4052-9C68-873DE2C98725}" srcOrd="6" destOrd="0" presId="urn:microsoft.com/office/officeart/2005/8/layout/equation1"/>
    <dgm:cxn modelId="{D6469AA4-BE59-4D42-AE7A-C1DEE96F8782}" type="presParOf" srcId="{1AF03ACE-3471-4F9D-893F-2B12EBC13509}" destId="{768A293A-31D9-431F-98B2-76614F95821C}" srcOrd="7" destOrd="0" presId="urn:microsoft.com/office/officeart/2005/8/layout/equation1"/>
    <dgm:cxn modelId="{ADD8C025-4C89-474C-8826-C60EB7B46A70}" type="presParOf" srcId="{1AF03ACE-3471-4F9D-893F-2B12EBC13509}" destId="{4B1624AC-EA2A-45E7-BBD9-50393A0A5DA1}" srcOrd="8" destOrd="0" presId="urn:microsoft.com/office/officeart/2005/8/layout/equation1"/>
    <dgm:cxn modelId="{3C0861EE-A4C9-4E2C-A61D-F9A0D5D79DB1}" type="presParOf" srcId="{1AF03ACE-3471-4F9D-893F-2B12EBC13509}" destId="{C0702B66-F23B-4D01-923E-7E035C41AC3A}" srcOrd="9" destOrd="0" presId="urn:microsoft.com/office/officeart/2005/8/layout/equation1"/>
    <dgm:cxn modelId="{4591B6AA-B582-423D-BB99-298729AA7348}" type="presParOf" srcId="{1AF03ACE-3471-4F9D-893F-2B12EBC13509}" destId="{48CC9F24-D1BC-4A5D-90FE-DBB1E5A91D99}" srcOrd="10" destOrd="0" presId="urn:microsoft.com/office/officeart/2005/8/layout/equation1"/>
    <dgm:cxn modelId="{CA07150D-4972-4D15-9338-ADA0F5B8036F}" type="presParOf" srcId="{1AF03ACE-3471-4F9D-893F-2B12EBC13509}" destId="{7CF5DF57-FB41-4E9A-90C1-1EC6A991631C}" srcOrd="11" destOrd="0" presId="urn:microsoft.com/office/officeart/2005/8/layout/equation1"/>
    <dgm:cxn modelId="{E5F7FB50-125B-4288-A2B6-3D8987CCEADD}" type="presParOf" srcId="{1AF03ACE-3471-4F9D-893F-2B12EBC13509}" destId="{D031DC45-8E83-4DD3-AE4D-D176F742718E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14F85-59CF-4D4E-B85A-066A8C21F0B2}">
      <dsp:nvSpPr>
        <dsp:cNvPr id="0" name=""/>
        <dsp:cNvSpPr/>
      </dsp:nvSpPr>
      <dsp:spPr>
        <a:xfrm>
          <a:off x="3704" y="181937"/>
          <a:ext cx="2156596" cy="862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kern="1200">
              <a:latin typeface="Arial"/>
            </a:rPr>
            <a:t>Kniha</a:t>
          </a:r>
          <a:br>
            <a:rPr lang="cs-CZ" sz="1800" kern="1200">
              <a:latin typeface="Arial"/>
            </a:rPr>
          </a:br>
          <a:r>
            <a:rPr lang="cs-CZ" sz="1200" kern="1200">
              <a:latin typeface="Arial"/>
            </a:rPr>
            <a:t>(3 kapitoly)</a:t>
          </a:r>
          <a:endParaRPr lang="cs-CZ" sz="1200" kern="1200"/>
        </a:p>
      </dsp:txBody>
      <dsp:txXfrm>
        <a:off x="435023" y="181937"/>
        <a:ext cx="1293958" cy="862638"/>
      </dsp:txXfrm>
    </dsp:sp>
    <dsp:sp modelId="{45A3E97A-691F-41A5-B553-B44B12456720}">
      <dsp:nvSpPr>
        <dsp:cNvPr id="0" name=""/>
        <dsp:cNvSpPr/>
      </dsp:nvSpPr>
      <dsp:spPr>
        <a:xfrm>
          <a:off x="1944641" y="181937"/>
          <a:ext cx="2156596" cy="86263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rial"/>
            </a:rPr>
            <a:t>Titulní strana</a:t>
          </a:r>
          <a:endParaRPr lang="cs-CZ" sz="1900" kern="1200"/>
        </a:p>
      </dsp:txBody>
      <dsp:txXfrm>
        <a:off x="2375960" y="181937"/>
        <a:ext cx="1293958" cy="862638"/>
      </dsp:txXfrm>
    </dsp:sp>
    <dsp:sp modelId="{66D8881C-9C4B-4136-9FF4-CDBB8B443216}">
      <dsp:nvSpPr>
        <dsp:cNvPr id="0" name=""/>
        <dsp:cNvSpPr/>
      </dsp:nvSpPr>
      <dsp:spPr>
        <a:xfrm>
          <a:off x="3885577" y="181937"/>
          <a:ext cx="2156596" cy="862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kern="1200">
              <a:latin typeface="Arial"/>
            </a:rPr>
            <a:t>Kniha</a:t>
          </a:r>
          <a:br>
            <a:rPr lang="cs-CZ" kern="1200">
              <a:latin typeface="Arial"/>
            </a:rPr>
          </a:br>
          <a:r>
            <a:rPr lang="cs-CZ" sz="1200" kern="1200">
              <a:latin typeface="Arial"/>
            </a:rPr>
            <a:t>(3 kapitoly)</a:t>
          </a:r>
          <a:endParaRPr lang="cs-CZ" sz="1200" kern="1200"/>
        </a:p>
      </dsp:txBody>
      <dsp:txXfrm>
        <a:off x="4316896" y="181937"/>
        <a:ext cx="1293958" cy="862638"/>
      </dsp:txXfrm>
    </dsp:sp>
    <dsp:sp modelId="{FA661B6F-E935-489C-8472-BBC879CF895A}">
      <dsp:nvSpPr>
        <dsp:cNvPr id="0" name=""/>
        <dsp:cNvSpPr/>
      </dsp:nvSpPr>
      <dsp:spPr>
        <a:xfrm>
          <a:off x="5826514" y="181937"/>
          <a:ext cx="2156596" cy="86263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rial"/>
            </a:rPr>
            <a:t>Odevzdání úkolu</a:t>
          </a:r>
        </a:p>
      </dsp:txBody>
      <dsp:txXfrm>
        <a:off x="6257833" y="181937"/>
        <a:ext cx="1293958" cy="862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14F85-59CF-4D4E-B85A-066A8C21F0B2}">
      <dsp:nvSpPr>
        <dsp:cNvPr id="0" name=""/>
        <dsp:cNvSpPr/>
      </dsp:nvSpPr>
      <dsp:spPr>
        <a:xfrm>
          <a:off x="3704" y="181937"/>
          <a:ext cx="2156596" cy="862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kern="1200">
              <a:latin typeface="Arial"/>
            </a:rPr>
            <a:t>Kniha</a:t>
          </a:r>
          <a:br>
            <a:rPr lang="cs-CZ" sz="1800" kern="1200">
              <a:latin typeface="Arial"/>
            </a:rPr>
          </a:br>
          <a:r>
            <a:rPr lang="cs-CZ" sz="1200" kern="1200">
              <a:latin typeface="Arial"/>
            </a:rPr>
            <a:t>(3 kapitoly)</a:t>
          </a:r>
          <a:endParaRPr lang="cs-CZ" sz="1200" kern="1200"/>
        </a:p>
      </dsp:txBody>
      <dsp:txXfrm>
        <a:off x="435023" y="181937"/>
        <a:ext cx="1293958" cy="862638"/>
      </dsp:txXfrm>
    </dsp:sp>
    <dsp:sp modelId="{45A3E97A-691F-41A5-B553-B44B12456720}">
      <dsp:nvSpPr>
        <dsp:cNvPr id="0" name=""/>
        <dsp:cNvSpPr/>
      </dsp:nvSpPr>
      <dsp:spPr>
        <a:xfrm>
          <a:off x="1944641" y="181937"/>
          <a:ext cx="2156596" cy="862638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rial"/>
            </a:rPr>
            <a:t>Titulní strana</a:t>
          </a:r>
          <a:endParaRPr lang="cs-CZ" sz="1900" kern="1200"/>
        </a:p>
      </dsp:txBody>
      <dsp:txXfrm>
        <a:off x="2375960" y="181937"/>
        <a:ext cx="1293958" cy="862638"/>
      </dsp:txXfrm>
    </dsp:sp>
    <dsp:sp modelId="{66D8881C-9C4B-4136-9FF4-CDBB8B443216}">
      <dsp:nvSpPr>
        <dsp:cNvPr id="0" name=""/>
        <dsp:cNvSpPr/>
      </dsp:nvSpPr>
      <dsp:spPr>
        <a:xfrm>
          <a:off x="3885577" y="181937"/>
          <a:ext cx="2156596" cy="8626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kern="1200">
              <a:latin typeface="Arial"/>
            </a:rPr>
            <a:t>Kniha</a:t>
          </a:r>
          <a:br>
            <a:rPr lang="cs-CZ" kern="1200">
              <a:latin typeface="Arial"/>
            </a:rPr>
          </a:br>
          <a:r>
            <a:rPr lang="cs-CZ" sz="1200" kern="1200">
              <a:latin typeface="Arial"/>
            </a:rPr>
            <a:t>(3 kapitoly)</a:t>
          </a:r>
          <a:endParaRPr lang="cs-CZ" sz="1200" kern="1200"/>
        </a:p>
      </dsp:txBody>
      <dsp:txXfrm>
        <a:off x="4316896" y="181937"/>
        <a:ext cx="1293958" cy="862638"/>
      </dsp:txXfrm>
    </dsp:sp>
    <dsp:sp modelId="{FA661B6F-E935-489C-8472-BBC879CF895A}">
      <dsp:nvSpPr>
        <dsp:cNvPr id="0" name=""/>
        <dsp:cNvSpPr/>
      </dsp:nvSpPr>
      <dsp:spPr>
        <a:xfrm>
          <a:off x="5826514" y="181937"/>
          <a:ext cx="2156596" cy="862638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rial"/>
            </a:rPr>
            <a:t>Odevzdání úkolu</a:t>
          </a:r>
        </a:p>
      </dsp:txBody>
      <dsp:txXfrm>
        <a:off x="6257833" y="181937"/>
        <a:ext cx="1293958" cy="862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65F7C-559D-477C-A014-64FA65E6E85E}">
      <dsp:nvSpPr>
        <dsp:cNvPr id="0" name=""/>
        <dsp:cNvSpPr/>
      </dsp:nvSpPr>
      <dsp:spPr>
        <a:xfrm>
          <a:off x="7952" y="171129"/>
          <a:ext cx="1074322" cy="1074322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"/>
            </a:rPr>
            <a:t>4 akce</a:t>
          </a:r>
          <a:endParaRPr lang="cs-CZ" sz="1800" kern="1200"/>
        </a:p>
      </dsp:txBody>
      <dsp:txXfrm>
        <a:off x="165283" y="328460"/>
        <a:ext cx="759660" cy="759660"/>
      </dsp:txXfrm>
    </dsp:sp>
    <dsp:sp modelId="{C6243B9B-711F-4A6A-BD0F-DD692353BAB2}">
      <dsp:nvSpPr>
        <dsp:cNvPr id="0" name=""/>
        <dsp:cNvSpPr/>
      </dsp:nvSpPr>
      <dsp:spPr>
        <a:xfrm>
          <a:off x="1169510" y="396737"/>
          <a:ext cx="623106" cy="62310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1252103" y="635013"/>
        <a:ext cx="457920" cy="146554"/>
      </dsp:txXfrm>
    </dsp:sp>
    <dsp:sp modelId="{CCCCA08F-9BDC-43DF-B899-7F31CBFD76B2}">
      <dsp:nvSpPr>
        <dsp:cNvPr id="0" name=""/>
        <dsp:cNvSpPr/>
      </dsp:nvSpPr>
      <dsp:spPr>
        <a:xfrm>
          <a:off x="1879852" y="171129"/>
          <a:ext cx="1074322" cy="1074322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"/>
            </a:rPr>
            <a:t>1 akce</a:t>
          </a:r>
          <a:endParaRPr lang="cs-CZ" sz="1800" kern="1200"/>
        </a:p>
      </dsp:txBody>
      <dsp:txXfrm>
        <a:off x="2037183" y="328460"/>
        <a:ext cx="759660" cy="759660"/>
      </dsp:txXfrm>
    </dsp:sp>
    <dsp:sp modelId="{AF399D6A-DEF7-4342-8856-1B2760FC1441}">
      <dsp:nvSpPr>
        <dsp:cNvPr id="0" name=""/>
        <dsp:cNvSpPr/>
      </dsp:nvSpPr>
      <dsp:spPr>
        <a:xfrm>
          <a:off x="3041409" y="396737"/>
          <a:ext cx="623106" cy="62310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3124002" y="635013"/>
        <a:ext cx="457920" cy="146554"/>
      </dsp:txXfrm>
    </dsp:sp>
    <dsp:sp modelId="{009FC546-B9B1-40C5-9C52-05D8CAAE492F}">
      <dsp:nvSpPr>
        <dsp:cNvPr id="0" name=""/>
        <dsp:cNvSpPr/>
      </dsp:nvSpPr>
      <dsp:spPr>
        <a:xfrm>
          <a:off x="3751751" y="171129"/>
          <a:ext cx="1074322" cy="10743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"/>
            </a:rPr>
            <a:t>4 akce</a:t>
          </a:r>
          <a:endParaRPr lang="cs-CZ" sz="1800" kern="1200"/>
        </a:p>
      </dsp:txBody>
      <dsp:txXfrm>
        <a:off x="3909082" y="328460"/>
        <a:ext cx="759660" cy="759660"/>
      </dsp:txXfrm>
    </dsp:sp>
    <dsp:sp modelId="{658163E0-C622-4604-A817-E90DD152D502}">
      <dsp:nvSpPr>
        <dsp:cNvPr id="0" name=""/>
        <dsp:cNvSpPr/>
      </dsp:nvSpPr>
      <dsp:spPr>
        <a:xfrm>
          <a:off x="4913308" y="396737"/>
          <a:ext cx="623106" cy="62310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4995901" y="635013"/>
        <a:ext cx="457920" cy="146554"/>
      </dsp:txXfrm>
    </dsp:sp>
    <dsp:sp modelId="{EF1C0328-598E-4DDB-942D-75590E565B7E}">
      <dsp:nvSpPr>
        <dsp:cNvPr id="0" name=""/>
        <dsp:cNvSpPr/>
      </dsp:nvSpPr>
      <dsp:spPr>
        <a:xfrm>
          <a:off x="5623650" y="171129"/>
          <a:ext cx="1074322" cy="1074322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"/>
            </a:rPr>
            <a:t>7 akcí</a:t>
          </a:r>
          <a:endParaRPr lang="cs-CZ" sz="1800" kern="1200"/>
        </a:p>
      </dsp:txBody>
      <dsp:txXfrm>
        <a:off x="5780981" y="328460"/>
        <a:ext cx="759660" cy="759660"/>
      </dsp:txXfrm>
    </dsp:sp>
    <dsp:sp modelId="{CDB7474B-F429-4E1A-ABC5-47421718DFEC}">
      <dsp:nvSpPr>
        <dsp:cNvPr id="0" name=""/>
        <dsp:cNvSpPr/>
      </dsp:nvSpPr>
      <dsp:spPr>
        <a:xfrm>
          <a:off x="6785207" y="396737"/>
          <a:ext cx="623106" cy="62310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700" kern="1200"/>
        </a:p>
      </dsp:txBody>
      <dsp:txXfrm>
        <a:off x="6867800" y="525097"/>
        <a:ext cx="457920" cy="366386"/>
      </dsp:txXfrm>
    </dsp:sp>
    <dsp:sp modelId="{F9771A05-4867-46F3-994D-CF0D67B891A6}">
      <dsp:nvSpPr>
        <dsp:cNvPr id="0" name=""/>
        <dsp:cNvSpPr/>
      </dsp:nvSpPr>
      <dsp:spPr>
        <a:xfrm>
          <a:off x="7495549" y="171129"/>
          <a:ext cx="1074322" cy="1074322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"/>
            </a:rPr>
            <a:t>1</a:t>
          </a:r>
          <a:r>
            <a:rPr lang="en-US" sz="1800" kern="1200">
              <a:latin typeface="Arial"/>
            </a:rPr>
            <a:t>6</a:t>
          </a:r>
          <a:r>
            <a:rPr lang="cs-CZ" sz="1800" kern="1200">
              <a:latin typeface="Arial"/>
            </a:rPr>
            <a:t> akcí</a:t>
          </a:r>
        </a:p>
      </dsp:txBody>
      <dsp:txXfrm>
        <a:off x="7652880" y="328460"/>
        <a:ext cx="759660" cy="759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65F7C-559D-477C-A014-64FA65E6E85E}">
      <dsp:nvSpPr>
        <dsp:cNvPr id="0" name=""/>
        <dsp:cNvSpPr/>
      </dsp:nvSpPr>
      <dsp:spPr>
        <a:xfrm>
          <a:off x="2192566" y="628"/>
          <a:ext cx="1022450" cy="1022450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"/>
            </a:rPr>
            <a:t>1 relace</a:t>
          </a:r>
          <a:endParaRPr lang="cs-CZ" sz="1800" kern="1200"/>
        </a:p>
      </dsp:txBody>
      <dsp:txXfrm>
        <a:off x="2342300" y="150362"/>
        <a:ext cx="722982" cy="722982"/>
      </dsp:txXfrm>
    </dsp:sp>
    <dsp:sp modelId="{C6243B9B-711F-4A6A-BD0F-DD692353BAB2}">
      <dsp:nvSpPr>
        <dsp:cNvPr id="0" name=""/>
        <dsp:cNvSpPr/>
      </dsp:nvSpPr>
      <dsp:spPr>
        <a:xfrm>
          <a:off x="3298040" y="215342"/>
          <a:ext cx="593021" cy="5930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3376645" y="442113"/>
        <a:ext cx="435811" cy="139479"/>
      </dsp:txXfrm>
    </dsp:sp>
    <dsp:sp modelId="{4799AB78-F092-43DB-901A-656984BDF291}">
      <dsp:nvSpPr>
        <dsp:cNvPr id="0" name=""/>
        <dsp:cNvSpPr/>
      </dsp:nvSpPr>
      <dsp:spPr>
        <a:xfrm>
          <a:off x="3974084" y="628"/>
          <a:ext cx="1022450" cy="1022450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>
              <a:latin typeface="Arial"/>
            </a:rPr>
            <a:t>1 relace</a:t>
          </a:r>
          <a:endParaRPr lang="cs-CZ" sz="1800" kern="1200"/>
        </a:p>
      </dsp:txBody>
      <dsp:txXfrm>
        <a:off x="4123818" y="150362"/>
        <a:ext cx="722982" cy="722982"/>
      </dsp:txXfrm>
    </dsp:sp>
    <dsp:sp modelId="{E0439B96-8BD7-4052-9C68-873DE2C98725}">
      <dsp:nvSpPr>
        <dsp:cNvPr id="0" name=""/>
        <dsp:cNvSpPr/>
      </dsp:nvSpPr>
      <dsp:spPr>
        <a:xfrm>
          <a:off x="5079558" y="215342"/>
          <a:ext cx="593021" cy="59302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000" kern="1200"/>
        </a:p>
      </dsp:txBody>
      <dsp:txXfrm>
        <a:off x="5158163" y="442113"/>
        <a:ext cx="435811" cy="139479"/>
      </dsp:txXfrm>
    </dsp:sp>
    <dsp:sp modelId="{4B1624AC-EA2A-45E7-BBD9-50393A0A5DA1}">
      <dsp:nvSpPr>
        <dsp:cNvPr id="0" name=""/>
        <dsp:cNvSpPr/>
      </dsp:nvSpPr>
      <dsp:spPr>
        <a:xfrm>
          <a:off x="5755602" y="628"/>
          <a:ext cx="1022450" cy="102245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rial"/>
            </a:rPr>
            <a:t>1 relace</a:t>
          </a:r>
        </a:p>
      </dsp:txBody>
      <dsp:txXfrm>
        <a:off x="5905336" y="150362"/>
        <a:ext cx="722982" cy="722982"/>
      </dsp:txXfrm>
    </dsp:sp>
    <dsp:sp modelId="{48CC9F24-D1BC-4A5D-90FE-DBB1E5A91D99}">
      <dsp:nvSpPr>
        <dsp:cNvPr id="0" name=""/>
        <dsp:cNvSpPr/>
      </dsp:nvSpPr>
      <dsp:spPr>
        <a:xfrm>
          <a:off x="6861076" y="215342"/>
          <a:ext cx="593021" cy="59302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6939681" y="337504"/>
        <a:ext cx="435811" cy="348697"/>
      </dsp:txXfrm>
    </dsp:sp>
    <dsp:sp modelId="{D031DC45-8E83-4DD3-AE4D-D176F742718E}">
      <dsp:nvSpPr>
        <dsp:cNvPr id="0" name=""/>
        <dsp:cNvSpPr/>
      </dsp:nvSpPr>
      <dsp:spPr>
        <a:xfrm>
          <a:off x="7537120" y="628"/>
          <a:ext cx="1022450" cy="102245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>
              <a:latin typeface="Arial"/>
            </a:rPr>
            <a:t>3 relace</a:t>
          </a:r>
        </a:p>
      </dsp:txBody>
      <dsp:txXfrm>
        <a:off x="7686854" y="150362"/>
        <a:ext cx="722982" cy="722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23B72-2AC2-4221-9E43-B341AFA7DE9A}" type="datetimeFigureOut">
              <a:rPr lang="cs-CZ" smtClean="0"/>
              <a:t>01.12.2025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962B2-713D-4648-872A-A78F7C7F4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2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Představ</a:t>
            </a:r>
            <a:r>
              <a:rPr lang="en-US"/>
              <a:t> </a:t>
            </a:r>
            <a:r>
              <a:rPr lang="en-US" err="1"/>
              <a:t>nás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62B2-713D-4648-872A-A78F7C7F4B2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65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Cílem přehledu je shrnout a přehledně zobrazit některé údaje o využívanosti kurzu, které v samotném </a:t>
            </a:r>
            <a:r>
              <a:rPr lang="cs-CZ" err="1"/>
              <a:t>ELFu</a:t>
            </a:r>
            <a:r>
              <a:rPr lang="cs-CZ"/>
              <a:t> nejde jednoduše dohledat</a:t>
            </a:r>
          </a:p>
          <a:p>
            <a:r>
              <a:rPr lang="cs-CZ"/>
              <a:t>Anekdota o horroru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62B2-713D-4648-872A-A78F7C7F4B2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621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Porovnávání jednotlivých iterací kurzu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62B2-713D-4648-872A-A78F7C7F4B2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61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62B2-713D-4648-872A-A78F7C7F4B2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76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62B2-713D-4648-872A-A78F7C7F4B2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095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76F8D-BCDB-235A-6EAB-F31209919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5513F47-E271-895E-97A1-C6E8B69FD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3F92523-F402-8E84-743E-A4470B2C0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E95E3C-24B9-DFA5-CE44-AEF701672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62B2-713D-4648-872A-A78F7C7F4B2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177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62B2-713D-4648-872A-A78F7C7F4B2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2762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62B2-713D-4648-872A-A78F7C7F4B2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90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962B2-713D-4648-872A-A78F7C7F4B2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92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55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22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4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49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8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274552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60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5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43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0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4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26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69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1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E1094A74-33F8-4126-99A0-9B3F9976EF1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37578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lf@phil.muni.cz" TargetMode="External"/><Relationship Id="rId2" Type="http://schemas.openxmlformats.org/officeDocument/2006/relationships/hyperlink" Target="https://it.muni.cz/sluzby/phil/prehledy-vyuziti-kurzu-v-systemu-el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5D71D-8BD7-39B9-ED30-90FDBCAA0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Přehledy využití kurzu v systému ELF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F55E18-3ACB-A8BC-6A75-6F8594BE6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302763"/>
          </a:xfrm>
        </p:spPr>
        <p:txBody>
          <a:bodyPr/>
          <a:lstStyle/>
          <a:p>
            <a:r>
              <a:rPr lang="cs-CZ"/>
              <a:t>Jakub Jarina, Lucie Štěrbová</a:t>
            </a:r>
          </a:p>
          <a:p>
            <a:r>
              <a:rPr lang="cs-CZ"/>
              <a:t>Kancelář e-learningu</a:t>
            </a:r>
          </a:p>
        </p:txBody>
      </p:sp>
    </p:spTree>
    <p:extLst>
      <p:ext uri="{BB962C8B-B14F-4D97-AF65-F5344CB8AC3E}">
        <p14:creationId xmlns:p14="http://schemas.microsoft.com/office/powerpoint/2010/main" val="360271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42166-DE9C-CE2C-AD5E-80C733106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Aktivita studujících v kurzu obecně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29CC410-6CAC-0B77-0C95-C2F2F23A1883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/>
          <a:stretch>
            <a:fillRect/>
          </a:stretch>
        </p:blipFill>
        <p:spPr>
          <a:xfrm>
            <a:off x="2538412" y="3349298"/>
            <a:ext cx="7115175" cy="3022134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C6B50C-6E12-4197-3F26-225475D1690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71538" y="1701505"/>
            <a:ext cx="1059974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/>
              <a:t>Graf ukazuje počet studujících (odpovídající výšce jednotlivých sloupečků grafu), jejichž aktivita v kurzu odpovídá určitému intervalu (hodnota na ose x). </a:t>
            </a:r>
          </a:p>
          <a:p>
            <a:pPr>
              <a:lnSpc>
                <a:spcPct val="100000"/>
              </a:lnSpc>
            </a:pPr>
            <a:r>
              <a:rPr lang="cs-CZ" sz="2000"/>
              <a:t>Můžete si tak ověřit, jestli všichni studující kurz využívali obdobnou měrou a kolik studujících kurz využívalo jen minimálně nebo vůbec.</a:t>
            </a:r>
          </a:p>
          <a:p>
            <a:pPr>
              <a:lnSpc>
                <a:spcPct val="100000"/>
              </a:lnSpc>
            </a:pP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19956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CCFAD-225F-B306-1435-688F5973C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jednotlivých modulů – fóra</a:t>
            </a:r>
          </a:p>
        </p:txBody>
      </p:sp>
      <p:pic>
        <p:nvPicPr>
          <p:cNvPr id="9" name="Zástupný obsah 8" descr="Obsah obrázku text, snímek obrazovky, číslo, Písmo&#10;&#10;Obsah generovaný pomocí AI může být nesprávný.">
            <a:extLst>
              <a:ext uri="{FF2B5EF4-FFF2-40B4-BE49-F238E27FC236}">
                <a16:creationId xmlns:a16="http://schemas.microsoft.com/office/drawing/2014/main" id="{8E1D5966-AF26-CE95-E2FB-768FE7AFB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23" y="1270855"/>
            <a:ext cx="7744131" cy="5074383"/>
          </a:xfrm>
        </p:spPr>
      </p:pic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816AAEDD-AE0F-12F2-E8EF-C50F618C337D}"/>
              </a:ext>
            </a:extLst>
          </p:cNvPr>
          <p:cNvSpPr txBox="1">
            <a:spLocks/>
          </p:cNvSpPr>
          <p:nvPr/>
        </p:nvSpPr>
        <p:spPr>
          <a:xfrm>
            <a:off x="5063104" y="6345238"/>
            <a:ext cx="5302943" cy="347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400" kern="0"/>
              <a:t>Kurz o 53 studujících</a:t>
            </a:r>
          </a:p>
        </p:txBody>
      </p:sp>
    </p:spTree>
    <p:extLst>
      <p:ext uri="{BB962C8B-B14F-4D97-AF65-F5344CB8AC3E}">
        <p14:creationId xmlns:p14="http://schemas.microsoft.com/office/powerpoint/2010/main" val="36423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09F1-5C55-5ABE-C064-20729509D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41FD3478-EC09-185D-B907-CEF04CB3F55A}"/>
              </a:ext>
            </a:extLst>
          </p:cNvPr>
          <p:cNvSpPr txBox="1">
            <a:spLocks/>
          </p:cNvSpPr>
          <p:nvPr/>
        </p:nvSpPr>
        <p:spPr>
          <a:xfrm>
            <a:off x="695325" y="6345238"/>
            <a:ext cx="5302943" cy="347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400" kern="0"/>
              <a:t>Kurz o 43 studujících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8AF95737-BCD4-170B-B84E-E2D0CF6C5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>
            <a:off x="2666159" y="1171576"/>
            <a:ext cx="8140903" cy="5273793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D66960-0F51-3875-D96A-F7931FE0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jednotlivých modulů – stud. materiály</a:t>
            </a:r>
          </a:p>
        </p:txBody>
      </p:sp>
    </p:spTree>
    <p:extLst>
      <p:ext uri="{BB962C8B-B14F-4D97-AF65-F5344CB8AC3E}">
        <p14:creationId xmlns:p14="http://schemas.microsoft.com/office/powerpoint/2010/main" val="197324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88E7D-21F8-CC6B-B626-FD1A330C5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68696-AD4B-7D75-C367-0D1CB0E2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jednotlivých modulů – testy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D9422C0-140A-A58A-E5D2-E53BD720A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725" y="1700126"/>
            <a:ext cx="10752138" cy="4124497"/>
          </a:xfrm>
        </p:spPr>
      </p:pic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738D5875-6859-32A6-6E83-D2697BA0D132}"/>
              </a:ext>
            </a:extLst>
          </p:cNvPr>
          <p:cNvSpPr txBox="1">
            <a:spLocks/>
          </p:cNvSpPr>
          <p:nvPr/>
        </p:nvSpPr>
        <p:spPr>
          <a:xfrm>
            <a:off x="695325" y="6345238"/>
            <a:ext cx="5302943" cy="347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400" kern="0"/>
              <a:t>Kurz o 43 studujících</a:t>
            </a:r>
          </a:p>
        </p:txBody>
      </p:sp>
    </p:spTree>
    <p:extLst>
      <p:ext uri="{BB962C8B-B14F-4D97-AF65-F5344CB8AC3E}">
        <p14:creationId xmlns:p14="http://schemas.microsoft.com/office/powerpoint/2010/main" val="14072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9F2A3C-BE26-4139-4588-F89E44BD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přehled získat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D704B-D946-94E1-C871-53460F10E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555" indent="-179705"/>
            <a:r>
              <a:rPr lang="cs-CZ"/>
              <a:t>Report generujeme (polo)automaticky</a:t>
            </a:r>
            <a:endParaRPr lang="cs-CZ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51555" indent="-179705"/>
            <a:r>
              <a:rPr lang="cs-CZ">
                <a:solidFill>
                  <a:srgbClr val="0000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https://it.muni.cz/sluzby/phil/prehledy-vyuziti-kurzu-v-systemu-elf</a:t>
            </a:r>
            <a:endParaRPr lang="cs-CZ" sz="2400">
              <a:solidFill>
                <a:srgbClr val="000000"/>
              </a:solidFill>
            </a:endParaRPr>
          </a:p>
          <a:p>
            <a:pPr marL="503555" lvl="1" indent="-179705"/>
            <a:r>
              <a:rPr lang="cs-CZ">
                <a:solidFill>
                  <a:srgbClr val="000000"/>
                </a:solidFill>
              </a:rPr>
              <a:t>Nebo katalog IT MUNI  IT služby </a:t>
            </a:r>
            <a:r>
              <a:rPr lang="cs-CZ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cs-CZ">
                <a:solidFill>
                  <a:srgbClr val="000000"/>
                </a:solidFill>
              </a:rPr>
              <a:t> Výuka a vzdělávání </a:t>
            </a:r>
            <a:r>
              <a:rPr lang="cs-CZ">
                <a:solidFill>
                  <a:srgbClr val="000000"/>
                </a:solidFill>
                <a:sym typeface="Symbol" panose="05050102010706020507" pitchFamily="18" charset="2"/>
              </a:rPr>
              <a:t></a:t>
            </a:r>
            <a:r>
              <a:rPr lang="cs-CZ">
                <a:solidFill>
                  <a:srgbClr val="000000"/>
                </a:solidFill>
              </a:rPr>
              <a:t> </a:t>
            </a:r>
            <a:r>
              <a:rPr lang="cs-CZ">
                <a:solidFill>
                  <a:srgbClr val="000000"/>
                </a:solidFill>
                <a:ea typeface="+mn-lt"/>
                <a:cs typeface="+mn-lt"/>
              </a:rPr>
              <a:t>Přehledy využití kurzu v systému ELF</a:t>
            </a:r>
            <a:endParaRPr lang="cs-CZ">
              <a:cs typeface="Arial"/>
            </a:endParaRPr>
          </a:p>
          <a:p>
            <a:pPr marL="251555" indent="-179705"/>
            <a:r>
              <a:rPr lang="cs-CZ"/>
              <a:t>Napsáním mailu na </a:t>
            </a:r>
            <a:r>
              <a:rPr lang="cs-CZ" i="1">
                <a:hlinkClick r:id="rId3"/>
              </a:rPr>
              <a:t>elf@phil.muni.cz</a:t>
            </a:r>
            <a:endParaRPr lang="en-US" i="1">
              <a:cs typeface="Arial"/>
            </a:endParaRPr>
          </a:p>
          <a:p>
            <a:pPr marL="251555" indent="-179705"/>
            <a:r>
              <a:rPr lang="en-US" err="1">
                <a:cs typeface="Arial"/>
              </a:rPr>
              <a:t>Spolu</a:t>
            </a:r>
            <a:r>
              <a:rPr lang="en-US">
                <a:cs typeface="Arial"/>
              </a:rPr>
              <a:t> s </a:t>
            </a:r>
            <a:r>
              <a:rPr lang="en-US" err="1">
                <a:cs typeface="Arial"/>
              </a:rPr>
              <a:t>přehledem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nabízíme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i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konzultace</a:t>
            </a:r>
            <a:endParaRPr lang="en-US">
              <a:cs typeface="Arial"/>
            </a:endParaRPr>
          </a:p>
          <a:p>
            <a:pPr marL="503555" lvl="1" indent="-179705"/>
            <a:endParaRPr lang="en-US" i="1">
              <a:cs typeface="Arial"/>
            </a:endParaRPr>
          </a:p>
          <a:p>
            <a:pPr marL="251555" indent="-179705"/>
            <a:r>
              <a:rPr lang="en-US" err="1">
                <a:cs typeface="Arial"/>
              </a:rPr>
              <a:t>Budeme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rádi</a:t>
            </a:r>
            <a:r>
              <a:rPr lang="en-US">
                <a:cs typeface="Arial"/>
              </a:rPr>
              <a:t> za </a:t>
            </a:r>
            <a:r>
              <a:rPr lang="en-US" err="1">
                <a:cs typeface="Arial"/>
              </a:rPr>
              <a:t>zpětnou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vazbu</a:t>
            </a:r>
            <a:r>
              <a:rPr lang="cs-CZ"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012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0187011-F6C4-257D-4735-18D22214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/>
              <a:t>Děkujeme za pozornost!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BED2DD-B7C6-074F-8AFB-A717B2E26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6322218"/>
            <a:ext cx="5697498" cy="464352"/>
          </a:xfrm>
        </p:spPr>
        <p:txBody>
          <a:bodyPr/>
          <a:lstStyle/>
          <a:p>
            <a:r>
              <a:rPr lang="cs-CZ" sz="1400"/>
              <a:t>Obrázek vygeneroval </a:t>
            </a:r>
            <a:r>
              <a:rPr lang="cs-CZ" sz="1400" err="1"/>
              <a:t>ChatGPT</a:t>
            </a:r>
            <a:r>
              <a:rPr lang="cs-CZ" sz="1400"/>
              <a:t>.</a:t>
            </a:r>
          </a:p>
          <a:p>
            <a:r>
              <a:rPr lang="cs-CZ" sz="1400"/>
              <a:t>Prompt: Dva šťastní spolupracovníci diskutují o koláčovém grafu.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C985B3-CD02-655A-0600-3DB329B66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5"/>
          <a:stretch>
            <a:fillRect/>
          </a:stretch>
        </p:blipFill>
        <p:spPr>
          <a:xfrm flipH="1">
            <a:off x="5645020" y="11"/>
            <a:ext cx="6546980" cy="68579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51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CF074-DC80-F887-658A-4FF66748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Přehled využití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22F7EF-3A08-352A-4256-47EE117DB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/>
              <a:t>Poskytuje informace o tom, jak kurz využívají studující</a:t>
            </a:r>
            <a:endParaRPr lang="cs-CZ">
              <a:cs typeface="Arial"/>
            </a:endParaRPr>
          </a:p>
          <a:p>
            <a:pPr marL="251460" indent="-179705"/>
            <a:r>
              <a:rPr lang="cs-CZ"/>
              <a:t>Přehled není hodnoticí, slouží pouze jako další podklad pro vyučující, pomocí kterého mohou sami posoudit, zda kurz funguje podle jejich očekávání</a:t>
            </a:r>
            <a:endParaRPr lang="en-US">
              <a:cs typeface="Arial"/>
            </a:endParaRPr>
          </a:p>
          <a:p>
            <a:pPr marL="251460" indent="-179705"/>
            <a:r>
              <a:rPr lang="cs-CZ">
                <a:cs typeface="Arial"/>
              </a:rPr>
              <a:t>Dostupný (zatím) v podobě PDF souboru</a:t>
            </a:r>
          </a:p>
          <a:p>
            <a:pPr marL="251460" indent="-179705"/>
            <a:r>
              <a:rPr lang="cs-CZ">
                <a:cs typeface="Arial"/>
              </a:rPr>
              <a:t>Jeho součástí jsou grafy a možnosti jejich interpretace</a:t>
            </a:r>
          </a:p>
          <a:p>
            <a:pPr marL="251460" indent="-179705"/>
            <a:endParaRPr lang="cs-CZ">
              <a:highlight>
                <a:srgbClr val="FFFF00"/>
              </a:highlight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1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F81D1-DB14-D3C9-4C94-DFA5DD684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881A4-FBDD-2E76-7FA9-38DA2CB5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Motivace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BA673-3216-647F-F24C-4425C1A2C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ELF má nějaké reportovací nástroje, ALE…</a:t>
            </a:r>
          </a:p>
          <a:p>
            <a:pPr marL="251460" indent="-179705"/>
            <a:r>
              <a:rPr lang="cs-CZ">
                <a:cs typeface="Arial"/>
              </a:rPr>
              <a:t>Nejsou vyhovující: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cs-CZ" sz="2400">
                <a:cs typeface="Arial"/>
              </a:rPr>
              <a:t>Statistiky nejsou na jednom místě</a:t>
            </a:r>
          </a:p>
          <a:p>
            <a:pPr lvl="2" indent="-179705">
              <a:buClr>
                <a:srgbClr val="5AC8AF"/>
              </a:buClr>
              <a:buFont typeface="Wingdings" panose="020B0604020202020204" pitchFamily="34" charset="0"/>
              <a:buChar char="§"/>
            </a:pPr>
            <a:r>
              <a:rPr lang="cs-CZ" sz="2400">
                <a:cs typeface="Arial"/>
              </a:rPr>
              <a:t>Náš report je v rámci jednoho PDF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cs-CZ" sz="2400">
                <a:cs typeface="Arial"/>
              </a:rPr>
              <a:t>Ukazují data z celé doby existence kurzu</a:t>
            </a:r>
          </a:p>
          <a:p>
            <a:pPr lvl="2" indent="-179705">
              <a:buClr>
                <a:srgbClr val="5AC8AF"/>
              </a:buClr>
              <a:buFont typeface="Wingdings" panose="020B0604020202020204" pitchFamily="34" charset="0"/>
              <a:buChar char="§"/>
            </a:pPr>
            <a:r>
              <a:rPr lang="cs-CZ" sz="2400">
                <a:cs typeface="Arial"/>
              </a:rPr>
              <a:t>Náš přehled generujeme na konci semestru pro celý daný semestr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endParaRPr lang="cs-CZ" sz="2400">
              <a:cs typeface="Arial"/>
            </a:endParaRPr>
          </a:p>
          <a:p>
            <a:pPr marL="503555" lvl="1" indent="-179705">
              <a:buFont typeface="Arial" panose="020B0604020202020204" pitchFamily="34" charset="0"/>
              <a:buChar char="•"/>
            </a:pPr>
            <a:endParaRPr lang="cs-CZ">
              <a:cs typeface="Arial"/>
            </a:endParaRPr>
          </a:p>
          <a:p>
            <a:pPr marL="503555" lvl="1" indent="-179705">
              <a:buChar char="•"/>
            </a:pPr>
            <a:endParaRPr lang="cs-CZ"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8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FD0A-4B61-F009-1CC4-8E49F5A30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AF94D-14E5-5570-FDA3-505BFEA4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Motivace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31F086-5EE1-406D-ECAD-BEB46C10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>
                <a:cs typeface="Arial"/>
              </a:rPr>
              <a:t>ELF má nějaké reportovací nástroje, ALE…</a:t>
            </a:r>
          </a:p>
          <a:p>
            <a:pPr marL="251460" indent="-179705"/>
            <a:r>
              <a:rPr lang="cs-CZ">
                <a:cs typeface="Arial"/>
              </a:rPr>
              <a:t>Nejsou vyhovující: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cs-CZ" sz="2400">
                <a:cs typeface="Arial"/>
              </a:rPr>
              <a:t>Do činností se započítávají i studenti, kteří kurz nedokončili, také aktivita učitelů a asistentů učitele</a:t>
            </a:r>
          </a:p>
          <a:p>
            <a:pPr lvl="2" indent="-179705">
              <a:buClr>
                <a:srgbClr val="5AC8AF"/>
              </a:buClr>
              <a:buFont typeface="Wingdings" panose="020B0604020202020204" pitchFamily="34" charset="0"/>
              <a:buChar char="§"/>
            </a:pPr>
            <a:r>
              <a:rPr lang="cs-CZ" sz="2400">
                <a:cs typeface="Arial"/>
              </a:rPr>
              <a:t>V našem</a:t>
            </a:r>
            <a:r>
              <a:rPr lang="en-US" sz="2400">
                <a:cs typeface="Arial"/>
              </a:rPr>
              <a:t> </a:t>
            </a:r>
            <a:r>
              <a:rPr lang="cs-CZ" sz="2400">
                <a:cs typeface="Arial"/>
              </a:rPr>
              <a:t>přehledu se započítávají jen studenti, kteří </a:t>
            </a:r>
            <a:r>
              <a:rPr lang="cs-CZ" sz="2400" dirty="0">
                <a:cs typeface="Arial"/>
              </a:rPr>
              <a:t>jsou </a:t>
            </a:r>
            <a:r>
              <a:rPr lang="cs-CZ" sz="2400">
                <a:cs typeface="Arial"/>
              </a:rPr>
              <a:t>zapsáni </a:t>
            </a:r>
            <a:br>
              <a:rPr lang="cs-CZ" sz="2400">
                <a:cs typeface="Arial"/>
              </a:rPr>
            </a:br>
            <a:r>
              <a:rPr lang="cs-CZ" sz="2400">
                <a:cs typeface="Arial"/>
              </a:rPr>
              <a:t>v zápočtovém týdnu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r>
              <a:rPr lang="cs-CZ" sz="2400">
                <a:cs typeface="Arial"/>
              </a:rPr>
              <a:t>Aktivitu počítá jako součet systémových záznamů aktivity uživatele, tedy některé aktivity započítává jako více činností (např. odevzdávání úkolu)</a:t>
            </a:r>
            <a:endParaRPr lang="cs-CZ">
              <a:cs typeface="Arial"/>
            </a:endParaRPr>
          </a:p>
          <a:p>
            <a:pPr lvl="2" indent="-179705">
              <a:buClr>
                <a:srgbClr val="5AC8AF"/>
              </a:buClr>
              <a:buFont typeface="Wingdings" panose="020B0604020202020204" pitchFamily="34" charset="0"/>
              <a:buChar char="§"/>
            </a:pPr>
            <a:r>
              <a:rPr lang="cs-CZ" sz="2400">
                <a:cs typeface="Arial"/>
              </a:rPr>
              <a:t>Činnosti v našem přehledu agregujeme, aby více odpovídaly odvedené práci a byly v rámci modulů </a:t>
            </a:r>
            <a:r>
              <a:rPr lang="cs-CZ" sz="2400" dirty="0">
                <a:cs typeface="Arial"/>
              </a:rPr>
              <a:t>konzistentní</a:t>
            </a:r>
            <a:r>
              <a:rPr lang="cs-CZ" sz="2400">
                <a:cs typeface="Arial"/>
              </a:rPr>
              <a:t> </a:t>
            </a:r>
          </a:p>
          <a:p>
            <a:pPr marL="503555" lvl="1" indent="-179705">
              <a:buFont typeface="Arial" panose="020B0604020202020204" pitchFamily="34" charset="0"/>
              <a:buChar char="•"/>
            </a:pPr>
            <a:endParaRPr lang="cs-CZ">
              <a:cs typeface="Arial"/>
            </a:endParaRPr>
          </a:p>
          <a:p>
            <a:pPr marL="503555" lvl="1" indent="-179705">
              <a:buChar char="•"/>
            </a:pPr>
            <a:endParaRPr lang="cs-CZ"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79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B08CBD-EDEC-9C59-EF35-03BFC42D0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počítáme studentskou aktivitu?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8449B5-729E-01BA-4F44-C5B498416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/>
              <a:t>Aktivita studujících se v přehledu počítá v relacích, nikoli podle systémových záznamů aktivity uživatele</a:t>
            </a:r>
            <a:endParaRPr lang="cs-CZ">
              <a:cs typeface="Arial"/>
            </a:endParaRPr>
          </a:p>
          <a:p>
            <a:pPr marL="251460" indent="-179705"/>
            <a:r>
              <a:rPr lang="cs-CZ"/>
              <a:t>Relace = aktivita studujícího v jednom modulu, kde mezi aktivitami není pauza delší než 1 hodina</a:t>
            </a:r>
            <a:endParaRPr lang="cs-CZ">
              <a:cs typeface="Arial"/>
            </a:endParaRPr>
          </a:p>
          <a:p>
            <a:pPr marL="251460" indent="-179705"/>
            <a:r>
              <a:rPr lang="cs-CZ"/>
              <a:t>Nová relace vzniká po neaktivitě ≥ 1 hodina v daném modulu</a:t>
            </a:r>
            <a:endParaRPr lang="cs-CZ">
              <a:cs typeface="Arial"/>
            </a:endParaRPr>
          </a:p>
          <a:p>
            <a:pPr marL="251460" indent="-179705"/>
            <a:endParaRPr lang="cs-CZ">
              <a:highlight>
                <a:srgbClr val="FFFF00"/>
              </a:highlight>
              <a:cs typeface="Arial"/>
            </a:endParaRPr>
          </a:p>
          <a:p>
            <a:pPr marL="251460" indent="-179705"/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04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3C430-E1CF-CBF2-DCD3-5425796D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Studentská aktivita</a:t>
            </a:r>
            <a:endParaRPr lang="cs-CZ" b="0">
              <a:solidFill>
                <a:srgbClr val="000000"/>
              </a:solidFill>
              <a:cs typeface="Arial"/>
            </a:endParaRPr>
          </a:p>
          <a:p>
            <a:endParaRPr lang="cs-CZ">
              <a:cs typeface="Arial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BF651EF-FC26-97C5-1BAB-473B35F3C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196221"/>
              </p:ext>
            </p:extLst>
          </p:nvPr>
        </p:nvGraphicFramePr>
        <p:xfrm>
          <a:off x="2102591" y="3214820"/>
          <a:ext cx="7986815" cy="122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971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B7A63-B257-9ABE-9AB6-FC84B1BF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FE9C3-1368-D6DF-1B9F-F569A29D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Studentská aktivita</a:t>
            </a:r>
            <a:endParaRPr lang="cs-CZ" b="0">
              <a:solidFill>
                <a:srgbClr val="000000"/>
              </a:solidFill>
              <a:cs typeface="Arial"/>
            </a:endParaRPr>
          </a:p>
          <a:p>
            <a:endParaRPr lang="cs-CZ">
              <a:cs typeface="Arial"/>
            </a:endParaRP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8780024-1F00-4E82-B157-A516E52235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02591" y="3214820"/>
          <a:ext cx="7986815" cy="122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33" name="Zástupný obsah 3">
            <a:extLst>
              <a:ext uri="{FF2B5EF4-FFF2-40B4-BE49-F238E27FC236}">
                <a16:creationId xmlns:a16="http://schemas.microsoft.com/office/drawing/2014/main" id="{DE7D2164-CC00-2AC9-DCF2-C3C302AFE486}"/>
              </a:ext>
            </a:extLst>
          </p:cNvPr>
          <p:cNvGraphicFramePr>
            <a:graphicFrameLocks/>
          </p:cNvGraphicFramePr>
          <p:nvPr/>
        </p:nvGraphicFramePr>
        <p:xfrm>
          <a:off x="1807087" y="1464737"/>
          <a:ext cx="8577825" cy="141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69" name="Zástupný obsah 3">
            <a:extLst>
              <a:ext uri="{FF2B5EF4-FFF2-40B4-BE49-F238E27FC236}">
                <a16:creationId xmlns:a16="http://schemas.microsoft.com/office/drawing/2014/main" id="{7D590976-22D2-94BF-1D6E-DB0FCBCB9EE0}"/>
              </a:ext>
            </a:extLst>
          </p:cNvPr>
          <p:cNvGraphicFramePr>
            <a:graphicFrameLocks/>
          </p:cNvGraphicFramePr>
          <p:nvPr/>
        </p:nvGraphicFramePr>
        <p:xfrm>
          <a:off x="721062" y="4968266"/>
          <a:ext cx="10752138" cy="102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627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40228-1B5D-7DBE-745E-F89F342C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Aktivita studujících v průběhu semestru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B82356F7-70C3-3B83-93B7-52686A2A2C2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9502" b="4901"/>
          <a:stretch>
            <a:fillRect/>
          </a:stretch>
        </p:blipFill>
        <p:spPr>
          <a:xfrm>
            <a:off x="720000" y="2029139"/>
            <a:ext cx="5143905" cy="3729272"/>
          </a:xfrm>
        </p:spPr>
      </p:pic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47A9EEA3-CB07-2817-4BA1-660AFBE34E29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56" y="2009319"/>
            <a:ext cx="5359299" cy="3796170"/>
          </a:xfrm>
        </p:spPr>
      </p:pic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DCDA8D77-81E4-2D6C-DF2B-F9BB9077D91E}"/>
              </a:ext>
            </a:extLst>
          </p:cNvPr>
          <p:cNvSpPr txBox="1">
            <a:spLocks/>
          </p:cNvSpPr>
          <p:nvPr/>
        </p:nvSpPr>
        <p:spPr>
          <a:xfrm>
            <a:off x="695325" y="5909982"/>
            <a:ext cx="5302943" cy="347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400" kern="0"/>
              <a:t>Kurz o 103 studujících</a:t>
            </a:r>
          </a:p>
        </p:txBody>
      </p:sp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42D772D3-B5C0-0ABA-2F24-FBB030F577B8}"/>
              </a:ext>
            </a:extLst>
          </p:cNvPr>
          <p:cNvSpPr txBox="1">
            <a:spLocks/>
          </p:cNvSpPr>
          <p:nvPr/>
        </p:nvSpPr>
        <p:spPr>
          <a:xfrm>
            <a:off x="6168335" y="5909982"/>
            <a:ext cx="5302943" cy="347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400" kern="0"/>
              <a:t>Kurz o 66 studujících</a:t>
            </a: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2E06054E-88DB-2BFC-3FA5-951E1A2F4233}"/>
              </a:ext>
            </a:extLst>
          </p:cNvPr>
          <p:cNvSpPr/>
          <p:nvPr/>
        </p:nvSpPr>
        <p:spPr bwMode="auto">
          <a:xfrm rot="2119526">
            <a:off x="2326943" y="2344968"/>
            <a:ext cx="129654" cy="26175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D052EAEF-4A04-97A4-E82E-62847683235E}"/>
              </a:ext>
            </a:extLst>
          </p:cNvPr>
          <p:cNvSpPr/>
          <p:nvPr/>
        </p:nvSpPr>
        <p:spPr bwMode="auto">
          <a:xfrm rot="2119526">
            <a:off x="2466142" y="2758488"/>
            <a:ext cx="129654" cy="26175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CD206B02-504A-AAE3-D629-7F5421727FBC}"/>
              </a:ext>
            </a:extLst>
          </p:cNvPr>
          <p:cNvSpPr/>
          <p:nvPr/>
        </p:nvSpPr>
        <p:spPr bwMode="auto">
          <a:xfrm rot="2119526">
            <a:off x="3363643" y="2018673"/>
            <a:ext cx="129654" cy="26175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58470B3F-78CA-3D6A-50C5-B16A1B91BEE9}"/>
              </a:ext>
            </a:extLst>
          </p:cNvPr>
          <p:cNvSpPr/>
          <p:nvPr/>
        </p:nvSpPr>
        <p:spPr bwMode="auto">
          <a:xfrm rot="2119526">
            <a:off x="3484260" y="3298123"/>
            <a:ext cx="129654" cy="26175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CD206B02-504A-AAE3-D629-7F5421727FBC}"/>
              </a:ext>
            </a:extLst>
          </p:cNvPr>
          <p:cNvSpPr/>
          <p:nvPr/>
        </p:nvSpPr>
        <p:spPr bwMode="auto">
          <a:xfrm rot="2119526">
            <a:off x="10080140" y="2007541"/>
            <a:ext cx="129654" cy="26175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58470B3F-78CA-3D6A-50C5-B16A1B91BEE9}"/>
              </a:ext>
            </a:extLst>
          </p:cNvPr>
          <p:cNvSpPr/>
          <p:nvPr/>
        </p:nvSpPr>
        <p:spPr bwMode="auto">
          <a:xfrm rot="2119526">
            <a:off x="10473310" y="3047018"/>
            <a:ext cx="129654" cy="261754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02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E0538D-8FEB-1099-B18E-C87505BF62B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D61C81-D17A-1AD2-9058-0B5AD53E10C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EA628C-133F-9482-2ABE-D683CE8D8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09" y="1216191"/>
            <a:ext cx="4957179" cy="54243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6C2F2B2-9F6B-4FD5-E820-27D1CD3CD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244"/>
          <a:stretch>
            <a:fillRect/>
          </a:stretch>
        </p:blipFill>
        <p:spPr>
          <a:xfrm>
            <a:off x="6577223" y="1171576"/>
            <a:ext cx="4160253" cy="53573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7923F8-E0CB-D053-9265-6619B9C4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Aktivita studujících v průběhu týdne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38206A49-2663-E1A8-BB2B-CFB97B7BF546}"/>
              </a:ext>
            </a:extLst>
          </p:cNvPr>
          <p:cNvSpPr txBox="1">
            <a:spLocks/>
          </p:cNvSpPr>
          <p:nvPr/>
        </p:nvSpPr>
        <p:spPr>
          <a:xfrm>
            <a:off x="695325" y="6382706"/>
            <a:ext cx="5302943" cy="347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400" kern="0"/>
              <a:t>Kurz o 10 studujících</a:t>
            </a:r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DB267D93-5F54-2C8E-809D-3F8A43D2D641}"/>
              </a:ext>
            </a:extLst>
          </p:cNvPr>
          <p:cNvSpPr txBox="1">
            <a:spLocks/>
          </p:cNvSpPr>
          <p:nvPr/>
        </p:nvSpPr>
        <p:spPr>
          <a:xfrm>
            <a:off x="6168335" y="6382706"/>
            <a:ext cx="5302943" cy="3470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1400" kern="0"/>
              <a:t>Kurz o 98 studujících</a:t>
            </a:r>
          </a:p>
        </p:txBody>
      </p:sp>
    </p:spTree>
    <p:extLst>
      <p:ext uri="{BB962C8B-B14F-4D97-AF65-F5344CB8AC3E}">
        <p14:creationId xmlns:p14="http://schemas.microsoft.com/office/powerpoint/2010/main" val="1847617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B81EF099-2DD6-43E8-AA6F-39AC54D3EC2A}" vid="{4528E361-A1E5-4A46-A784-E99CAA9A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4b1c4b0-4d91-4695-86aa-cd9c0b5503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A15947A6EEBE344B55DE5EBA51C43C4" ma:contentTypeVersion="17" ma:contentTypeDescription="Vytvoří nový dokument" ma:contentTypeScope="" ma:versionID="0fef01b7af2da3c67a54fc47d69e7dc8">
  <xsd:schema xmlns:xsd="http://www.w3.org/2001/XMLSchema" xmlns:xs="http://www.w3.org/2001/XMLSchema" xmlns:p="http://schemas.microsoft.com/office/2006/metadata/properties" xmlns:ns3="d12b4290-50b9-42fb-8fb3-41eb0f2e1a9b" xmlns:ns4="e4b1c4b0-4d91-4695-86aa-cd9c0b55037a" targetNamespace="http://schemas.microsoft.com/office/2006/metadata/properties" ma:root="true" ma:fieldsID="896ed936323da76f67bf5d83539df2ed" ns3:_="" ns4:_="">
    <xsd:import namespace="d12b4290-50b9-42fb-8fb3-41eb0f2e1a9b"/>
    <xsd:import namespace="e4b1c4b0-4d91-4695-86aa-cd9c0b55037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b4290-50b9-42fb-8fb3-41eb0f2e1a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b1c4b0-4d91-4695-86aa-cd9c0b550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01D59D-8687-4D57-B9DC-519DC7F790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3564FC-A4F1-4189-80A7-DB0E8E8C8E49}">
  <ds:schemaRefs>
    <ds:schemaRef ds:uri="http://purl.org/dc/terms/"/>
    <ds:schemaRef ds:uri="e4b1c4b0-4d91-4695-86aa-cd9c0b55037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12b4290-50b9-42fb-8fb3-41eb0f2e1a9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FCA82D-BBE2-49CC-8FF3-ADD812ECFB9B}">
  <ds:schemaRefs>
    <ds:schemaRef ds:uri="d12b4290-50b9-42fb-8fb3-41eb0f2e1a9b"/>
    <ds:schemaRef ds:uri="e4b1c4b0-4d91-4695-86aa-cd9c0b5503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3</TotalTime>
  <Words>515</Words>
  <Application>Microsoft Office PowerPoint</Application>
  <PresentationFormat>Widescreen</PresentationFormat>
  <Paragraphs>87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Motiv1</vt:lpstr>
      <vt:lpstr>Přehledy využití kurzu v systému ELF</vt:lpstr>
      <vt:lpstr>Přehled využití kurzu</vt:lpstr>
      <vt:lpstr>Motivace</vt:lpstr>
      <vt:lpstr>Motivace</vt:lpstr>
      <vt:lpstr>Jak počítáme studentskou aktivitu?</vt:lpstr>
      <vt:lpstr>Studentská aktivita </vt:lpstr>
      <vt:lpstr>Studentská aktivita </vt:lpstr>
      <vt:lpstr>Aktivita studujících v průběhu semestru</vt:lpstr>
      <vt:lpstr>Aktivita studujících v průběhu týdne</vt:lpstr>
      <vt:lpstr>Aktivita studujících v kurzu obecně</vt:lpstr>
      <vt:lpstr>Využití jednotlivých modulů – fóra</vt:lpstr>
      <vt:lpstr>Využití jednotlivých modulů – stud. materiály</vt:lpstr>
      <vt:lpstr>Využití jednotlivých modulů – testy</vt:lpstr>
      <vt:lpstr>Jak přehled získat</vt:lpstr>
      <vt:lpstr>Děkujeme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Lucie Štěrbová</dc:creator>
  <cp:lastModifiedBy>Lucie Štěrbová</cp:lastModifiedBy>
  <cp:revision>2</cp:revision>
  <dcterms:created xsi:type="dcterms:W3CDTF">2025-11-10T11:10:51Z</dcterms:created>
  <dcterms:modified xsi:type="dcterms:W3CDTF">2025-12-02T06:29:01Z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0x0101002A15947A6EEBE344B55DE5EBA51C43C4</vt:lpwstr>
  </property>
</Properties>
</file>